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77" r:id="rId4"/>
    <p:sldId id="258" r:id="rId5"/>
    <p:sldId id="278" r:id="rId6"/>
    <p:sldId id="273" r:id="rId7"/>
    <p:sldId id="279" r:id="rId8"/>
    <p:sldId id="259" r:id="rId9"/>
    <p:sldId id="280" r:id="rId10"/>
    <p:sldId id="260" r:id="rId11"/>
    <p:sldId id="281" r:id="rId12"/>
    <p:sldId id="261" r:id="rId13"/>
    <p:sldId id="282" r:id="rId14"/>
    <p:sldId id="262" r:id="rId15"/>
    <p:sldId id="283" r:id="rId16"/>
    <p:sldId id="263" r:id="rId17"/>
    <p:sldId id="284" r:id="rId18"/>
    <p:sldId id="264" r:id="rId19"/>
    <p:sldId id="285" r:id="rId20"/>
    <p:sldId id="274" r:id="rId21"/>
    <p:sldId id="286" r:id="rId22"/>
    <p:sldId id="265" r:id="rId23"/>
    <p:sldId id="287" r:id="rId24"/>
    <p:sldId id="266" r:id="rId25"/>
    <p:sldId id="288" r:id="rId26"/>
    <p:sldId id="267" r:id="rId27"/>
    <p:sldId id="289" r:id="rId28"/>
    <p:sldId id="276" r:id="rId29"/>
    <p:sldId id="290" r:id="rId30"/>
    <p:sldId id="268" r:id="rId31"/>
    <p:sldId id="291" r:id="rId32"/>
    <p:sldId id="269" r:id="rId33"/>
    <p:sldId id="292" r:id="rId34"/>
    <p:sldId id="275" r:id="rId35"/>
    <p:sldId id="293" r:id="rId36"/>
    <p:sldId id="270" r:id="rId37"/>
    <p:sldId id="294" r:id="rId38"/>
    <p:sldId id="271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DD78-80F1-4002-88D2-2A7CC158E463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66EB-7407-4E70-95B2-E57ABD10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http://zooschool.ru/amfib/49.shtml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D66EB-7407-4E70-95B2-E57ABD104F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241893-D350-44AA-9862-95F66C2E8E27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29114CB-6989-4C28-AACC-4A30E70B4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Значение земноводных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Жизнь земноводных заслуживает внимания, прежде всего потому, что они занимают особое место в истории развития наземных позвоночных, будучи первыми и наиболее примитивными обитателями суши.</a:t>
            </a:r>
            <a:endParaRPr lang="ru-RU" dirty="0"/>
          </a:p>
        </p:txBody>
      </p:sp>
      <p:pic>
        <p:nvPicPr>
          <p:cNvPr id="4" name="Рисунок 3" descr="(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448272" cy="1902718"/>
          </a:xfrm>
          <a:prstGeom prst="rect">
            <a:avLst/>
          </a:prstGeom>
        </p:spPr>
      </p:pic>
      <p:pic>
        <p:nvPicPr>
          <p:cNvPr id="1026" name="Picture 2" descr="Z:\зооклуб\fotogal\clip!\amfib\salamand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4005064"/>
            <a:ext cx="3232385" cy="2607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Особая роль в уничтожении комаров принадлежит тритонам. Значительное время в течение года они проводят в водоёмах, питаясь водными организмами, среди которых большую долю составляют личинки комаров. </a:t>
            </a:r>
          </a:p>
          <a:p>
            <a:endParaRPr lang="ru-RU" dirty="0" smtClean="0"/>
          </a:p>
          <a:p>
            <a:r>
              <a:rPr lang="ru-RU" dirty="0" smtClean="0"/>
              <a:t>Роль тритонов в уничтожении комаров усиливается ещё и тем обстоятельством, что они, как правило, обитают в небольших стоячих и тёплых водоёмах, которые как раз и являются местами </a:t>
            </a:r>
            <a:r>
              <a:rPr lang="ru-RU" dirty="0" err="1" smtClean="0"/>
              <a:t>выплода</a:t>
            </a:r>
            <a:r>
              <a:rPr lang="ru-RU" dirty="0" smtClean="0"/>
              <a:t> этих насекомых.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амфиб\хвостатые\Cynops orient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28094" cy="4932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5877272"/>
            <a:ext cx="432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Карликовый тритон (</a:t>
            </a:r>
            <a:r>
              <a:rPr lang="en-US" dirty="0" err="1" smtClean="0"/>
              <a:t>Cynops</a:t>
            </a:r>
            <a:r>
              <a:rPr lang="en-US" dirty="0" smtClean="0"/>
              <a:t> </a:t>
            </a:r>
            <a:r>
              <a:rPr lang="en-US" dirty="0" err="1" smtClean="0"/>
              <a:t>orientalis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Земноводные, в питании которых значительное место занимают водные организмы (жерлянки, зелёные лягушки и закавказские лягушки), оказываются менее полезными, так как уничтожают меньшее количество вредных организмов. Среди них больше других приносит пользы озёрная лягушка, затем жерлянка. </a:t>
            </a:r>
          </a:p>
          <a:p>
            <a:endParaRPr lang="ru-RU" dirty="0" smtClean="0"/>
          </a:p>
          <a:p>
            <a:r>
              <a:rPr lang="ru-RU" dirty="0" smtClean="0"/>
              <a:t>В питании прудовой и закавказской лягушки вредные животные играют очень небольшую роль.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9-019-Prudovaja-ljag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753547" cy="539256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3888" y="6165304"/>
            <a:ext cx="211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Прудовая лягушка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Однако чтобы оценить полезную роль земноводных для человека, необходимо знать ещё численность земноводных на той или иной площади и количество уничтожаемых ими вредителей. </a:t>
            </a:r>
          </a:p>
          <a:p>
            <a:endParaRPr lang="ru-RU" dirty="0" smtClean="0"/>
          </a:p>
          <a:p>
            <a:r>
              <a:rPr lang="ru-RU" dirty="0" smtClean="0"/>
              <a:t>Так, для травяной лягушки Б. </a:t>
            </a:r>
            <a:r>
              <a:rPr lang="ru-RU" dirty="0" err="1" smtClean="0"/>
              <a:t>Красавцевым</a:t>
            </a:r>
            <a:r>
              <a:rPr lang="ru-RU" dirty="0" smtClean="0"/>
              <a:t> подсчитано, что один экземпляр съедает в сутки примерно семь вредных животных, уничтожая за шесть месяцев активного периода года 1260 вредителей. В Горьковском крае, в сыром долу, среди леса на площади 24 000 кв. м было насчитано 720 экземпляров травяной лягушки. Следовательно, в этом месте за лето травяные лягушки истребили 907 200 вредителей.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European_Common_Frog_Rana_temporaria_(cropped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416824" cy="5488449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21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Травяная лягушка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/>
          </a:bodyPr>
          <a:lstStyle/>
          <a:p>
            <a:r>
              <a:rPr lang="ru-RU" dirty="0" smtClean="0"/>
              <a:t>Полезная деятельность земноводных колеблется в разные годы в зависимости от их численности. Неодинакова - она в разных стациях и в разное время года, поскольку от этих факторов меняется характер питания амфибий. Так, показатель полезности озёрной лягушки, обитающей в водоёмах, по поёмным лугам, значительно больше, чем у озёрной лягушки, обитающей в других стациях.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naya_lyag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6984776" cy="523858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35896" y="6021288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Озерная лягушка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Значение земноводных возрастает ещё и потому, что они в большем количестве, чем птицы, поедают насекомых с неприятным запахом и вкусом, а также насекомых, обладающих покровительственной окраской. Особого внимания заслуживает и тот факт, что сухопутные виды земноводных охотятся ночью, когда подавляющее большинство насекомоядных птиц спит.</a:t>
            </a:r>
          </a:p>
          <a:p>
            <a:endParaRPr lang="ru-RU" dirty="0" smtClean="0"/>
          </a:p>
          <a:p>
            <a:r>
              <a:rPr lang="ru-RU" dirty="0" smtClean="0"/>
              <a:t>Следовательно, за амфибиями нужно признать совершенно самостоятельную роль в истреблении вредных насекомых. Преимущество лягушек, и особенно жаб, перед птицами заключается ещё и в том, что они не нуждаются в особых мероприятиях для своего привлечения.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амфиб\бесхвостые\Phyllomedusa hypochondri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51080" cy="5438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9912" y="6165304"/>
            <a:ext cx="132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Воллункук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Среди других позвоночных земноводные - наименее изученная группа. Знания об их образе жизни крайне ничтожны. Внимание ученых, прежде всего, привлекали животные, играющие большую роль в хозяйственной деятельности человека. </a:t>
            </a:r>
          </a:p>
          <a:p>
            <a:endParaRPr lang="ru-RU" dirty="0" smtClean="0"/>
          </a:p>
          <a:p>
            <a:r>
              <a:rPr lang="ru-RU" dirty="0" smtClean="0"/>
              <a:t>В этом отношении земноводные не могут конкурировать с птицами и млекопитающими, большое и разнообразное значение которых в народном хозяйстве давно известно.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2555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Земноводные как кормовая база полезных животных</a:t>
            </a:r>
            <a:endParaRPr lang="ru-RU" sz="4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амфиб\хвостатые\Ambystoma mabe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511306" cy="5065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6021288"/>
            <a:ext cx="34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Серебристо-голубая амбистома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Земноводные имеют определённое значение и как кормовая база некоторых пушных зверей. Так, успех акклиматизации енотовидной собаки в средней полосе нашей страны тесно связан с численностью земноводных, которые оказались основным кормом этого вида в новых местах обитания.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Лягушки составляют более одной трети всех кормов норки - ценного пушного зверя, приуроченного к водоёмам. Охотно поедает земноводных и выдра. Сравнительно часто попадаются земноводные в желудках барсука и чёрного хоря. При оценке </a:t>
            </a:r>
            <a:r>
              <a:rPr lang="ru-RU" dirty="0" err="1" smtClean="0"/>
              <a:t>кормности</a:t>
            </a:r>
            <a:r>
              <a:rPr lang="ru-RU" dirty="0" smtClean="0"/>
              <a:t> охотничьих угодий, в которых встречается чёрный хорь и норка, а также и другие близкие к ним виды, количество амфибий в районе имеет определённое значение.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ВАЛЛ\амфиб\бесхвостые\Bufo borea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22815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5816" y="5949280"/>
            <a:ext cx="309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Западноамериканская</a:t>
            </a:r>
            <a:r>
              <a:rPr lang="ru-RU" dirty="0" smtClean="0"/>
              <a:t> жаба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небольших количествах земноводные входят в пищевой рацион и многих других хищных животных и птиц. В годы, когда основной корм этих хищников - мелкие грызуны - малочислен, роль земноводных как объектов питания повышается. Этот заменяющий корм в трудные периоды жизни поддерживает существование хищников, имеющих значение в пушном промысле и в истреблении грызунов - вредителей сельского хозяйства.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АЛЛ\амфиб\бесхвостые\Bufo calamit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28792" cy="5346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1880" y="6021288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Камышовая жаба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Многие промысловые рыбы в озёрах и реках в зимний период в больших количествах употребляют в пищу лягушек, оказывающихся вполне доступным массовым кормом. Наиболее часто добычей рыб становится травяная лягушка, которая, в противоположность зелёной, не закапывается в ил на зимовку. Таким образом, травяная лягушка, кормясь летом наземными беспозвоночными и собираясь на зимовку в водоём, оказывается тем промежуточным звеном, которое расширяет </a:t>
            </a:r>
            <a:r>
              <a:rPr lang="ru-RU" dirty="0" err="1" smtClean="0"/>
              <a:t>кормность</a:t>
            </a:r>
            <a:r>
              <a:rPr lang="ru-RU" dirty="0" smtClean="0"/>
              <a:t> водоёма для рыб за счёт наземных животных.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АЛЛ\амфиб\бесхвостые\Ceratophrys orna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56784" cy="5292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6021288"/>
            <a:ext cx="23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Украшенная рогатка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8235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Отрицательное значение земноводных</a:t>
            </a:r>
            <a:endParaRPr lang="ru-RU" sz="4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АЛЛ\амфиб\Wallpapers Mix №319_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0880" cy="495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59832" y="5949280"/>
            <a:ext cx="24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Красноглазая квакша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амфиб\[296500-1920x1200]-lyagushka-cvetok-oboi-voda-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62663" cy="4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Однако роль земноводных в рыбоводстве этим не ограничивается. В некоторых районах искусственного рыборазведения зелёные лягушки, обитающие всю жизнь около водоёмов и употребляющие в пищу как водные, так и наземные формы, в больших количествах истребляют рыбью молодь, в том числе таких ценных промысловых видов, как осётры, лососи и т. п. Привлекаемые скоплениями мальков, многочисленные озёрные лягушки оказываются здесь их основными врагами.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АЛЛ\амфиб\хвостатые\личинки хвостатых амфиб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8" y="6093296"/>
            <a:ext cx="37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Личинки хвостатых земноводных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/>
          <a:lstStyle/>
          <a:p>
            <a:r>
              <a:rPr lang="ru-RU" dirty="0" smtClean="0"/>
              <a:t>В ряде случаев головастики лягушек могут конкурировать с рыбами из-за корма. За последнее время появились указания на отрицательное значение земноводных в природе как хранителей опасных инфекционных заболеваний, например туляремии (Новикова и Лазарев, 1940; </a:t>
            </a:r>
            <a:r>
              <a:rPr lang="ru-RU" dirty="0" err="1" smtClean="0"/>
              <a:t>Слинкина</a:t>
            </a:r>
            <a:r>
              <a:rPr lang="ru-RU" dirty="0" smtClean="0"/>
              <a:t>, 1953),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АЛЛ\амфиб\бесхвостые\Trachycephalus resinifictri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429427" cy="4956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594928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Квакша арлекин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895544"/>
          </a:xfrm>
        </p:spPr>
        <p:txBody>
          <a:bodyPr>
            <a:normAutofit/>
          </a:bodyPr>
          <a:lstStyle/>
          <a:p>
            <a:r>
              <a:rPr lang="ru-RU" b="1" dirty="0" smtClean="0"/>
              <a:t>Земноводные как лабораторные животные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ВАЛЛ\амфиб\бесхвостые\Phyllomedusa tomopt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20880" cy="495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87824" y="5877272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Тигровобокая</a:t>
            </a:r>
            <a:r>
              <a:rPr lang="ru-RU" dirty="0" smtClean="0"/>
              <a:t> </a:t>
            </a:r>
            <a:r>
              <a:rPr lang="ru-RU" dirty="0" err="1" smtClean="0"/>
              <a:t>филломедуза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Простота </a:t>
            </a:r>
            <a:r>
              <a:rPr lang="ru-RU" sz="2400" dirty="0" err="1" smtClean="0"/>
              <a:t>препаровки</a:t>
            </a:r>
            <a:r>
              <a:rPr lang="ru-RU" sz="2400" dirty="0" smtClean="0"/>
              <a:t> лягушки, подходящие размеры и живучесть сделали её издавна излюбленным подопытным. Большинство приборов экспериментальной медицины и биологии рассчитано на это животное. На лягушке постоянно вырабатывается техника физиологического эксперимента. </a:t>
            </a:r>
          </a:p>
          <a:p>
            <a:endParaRPr lang="ru-RU" sz="2400" dirty="0" smtClean="0"/>
          </a:p>
          <a:p>
            <a:r>
              <a:rPr lang="ru-RU" sz="2400" dirty="0" smtClean="0"/>
              <a:t>Огромное количество опытов и наблюдений проводилось и проводится над этими "мучениками науки". Как первые опыты школьника, так и крупнейшие исследования медика и биолога очень часто по сей день связаны с наблюдениями над лягушкой. </a:t>
            </a:r>
          </a:p>
          <a:p>
            <a:endParaRPr lang="ru-RU" sz="21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ВАЛЛ\амфиб\бесхвостые\ага\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00800" cy="54006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3928" y="5949280"/>
            <a:ext cx="115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Жаба-ага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Лаборатории крупных учебных и научных учреждений расходуют десятки тысяч лягушек в год. Так, в Англии лягушки находятся ныне под охраной закона и ловля их запрещена.</a:t>
            </a:r>
          </a:p>
          <a:p>
            <a:endParaRPr lang="ru-RU" dirty="0" smtClean="0"/>
          </a:p>
          <a:p>
            <a:r>
              <a:rPr lang="ru-RU" dirty="0" smtClean="0"/>
              <a:t>Достаточно полно оценить значение земноводных в природе и хозяйственной деятельности человека окажется возможным только при дальнейшем изучении земноводных, биология которых разработана лишь крайне поверхностно.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ВАЛЛ\амфиб\бесхвостые\квакша обы\ComputerDesktopWallpapersCollection1106__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152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566124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Обыкновенная квакша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/>
          <a:lstStyle/>
          <a:p>
            <a:r>
              <a:rPr lang="ru-RU" dirty="0" smtClean="0"/>
              <a:t>Общеизвестно, что лягушачьи лапки высоко ценятся в большинстве стран как изысканное блюдо. Европа и Северная Америка добывают ради этого сотни миллионов лягушек ежегодно. </a:t>
            </a:r>
          </a:p>
          <a:p>
            <a:endParaRPr lang="ru-RU" dirty="0" smtClean="0"/>
          </a:p>
          <a:p>
            <a:r>
              <a:rPr lang="ru-RU" dirty="0" smtClean="0"/>
              <a:t>Накопившиеся сведения по биологии земноводных свидетельствуют о том, что они имеют и другое, экономическое значение.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амфиб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56918" cy="4644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8955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Земноводные как истребители вредных животных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амфиб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45770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наши земноводные во взрослом состоянии питаются исключительно животной пищей и, обитая в самых разнообразных местах, приносят пользу в садах, огородах, полях, лесах и лугах (на сенокосах), поедая вредных насекомых. </a:t>
            </a:r>
          </a:p>
          <a:p>
            <a:endParaRPr lang="ru-RU" dirty="0" smtClean="0"/>
          </a:p>
          <a:p>
            <a:r>
              <a:rPr lang="ru-RU" dirty="0" smtClean="0"/>
              <a:t>В пищу земноводных входят также и переносчики заболеваний, и промежуточные хозяева паразитических червей: комары, москиты, оводы, слепни и их личинки, а также моллюски и черви.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амфиб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28792" cy="5346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662</TotalTime>
  <Words>1109</Words>
  <Application>Microsoft Office PowerPoint</Application>
  <PresentationFormat>Экран (4:3)</PresentationFormat>
  <Paragraphs>60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Литейная</vt:lpstr>
      <vt:lpstr>Значение земноводных</vt:lpstr>
      <vt:lpstr>Слайд 2</vt:lpstr>
      <vt:lpstr>Слайд 3</vt:lpstr>
      <vt:lpstr>Слайд 4</vt:lpstr>
      <vt:lpstr>Слайд 5</vt:lpstr>
      <vt:lpstr>Земноводные как истребители вредных животных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Земноводные как кормовая база полезных животных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Отрицательное значение земноводных</vt:lpstr>
      <vt:lpstr>Слайд 29</vt:lpstr>
      <vt:lpstr>Слайд 30</vt:lpstr>
      <vt:lpstr>Слайд 31</vt:lpstr>
      <vt:lpstr>Слайд 32</vt:lpstr>
      <vt:lpstr>Слайд 33</vt:lpstr>
      <vt:lpstr>Земноводные как лабораторные животные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земноводных</dc:title>
  <dc:subject>Есть ли польза от амфибий?</dc:subject>
  <dc:creator>www.zooclub.ru</dc:creator>
  <cp:keywords>амфибии, земноводные, 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http://zooschool.ru/amfib/49.shtml </dc:description>
  <cp:lastModifiedBy>user1</cp:lastModifiedBy>
  <cp:revision>13</cp:revision>
  <dcterms:created xsi:type="dcterms:W3CDTF">2014-05-20T04:02:43Z</dcterms:created>
  <dcterms:modified xsi:type="dcterms:W3CDTF">2016-07-11T07:24:33Z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