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660"/>
  </p:normalViewPr>
  <p:slideViewPr>
    <p:cSldViewPr>
      <p:cViewPr varScale="1">
        <p:scale>
          <a:sx n="74" d="100"/>
          <a:sy n="74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18821-E7C2-440D-85F4-AF347C63A2A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30BE9-DF1C-40BE-92A9-893C866E6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zooclub.ru/samye/plodovitye_mlekopitaucshie.shtml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30BE9-DF1C-40BE-92A9-893C866E6B3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http://zooclub.ru/samye/plodovitye_mlekopitaucshie.shtml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30BE9-DF1C-40BE-92A9-893C866E6B3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http://zooclub.ru/samye/plodovitye_mlekopitaucshie.shtml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30BE9-DF1C-40BE-92A9-893C866E6B3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http://zooclub.ru/samye/plodovitye_mlekopitaucshie.shtml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30BE9-DF1C-40BE-92A9-893C866E6B3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http://zooclub.ru/samye/plodovitye_mlekopitaucshie.shtml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30BE9-DF1C-40BE-92A9-893C866E6B3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http://zooclub.ru/samye/plodovitye_mlekopitaucshie.shtml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30BE9-DF1C-40BE-92A9-893C866E6B3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http://zooclub.ru/samye/plodovitye_mlekopitaucshie.shtml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30BE9-DF1C-40BE-92A9-893C866E6B3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http://zooclub.ru/samye/plodovitye_mlekopitaucshie.shtml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30BE9-DF1C-40BE-92A9-893C866E6B3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http://zooclub.ru/samye/plodovitye_mlekopitaucshie.shtml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30BE9-DF1C-40BE-92A9-893C866E6B3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http://zooclub.ru/samye/plodovitye_mlekopitaucshie.shtml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30BE9-DF1C-40BE-92A9-893C866E6B3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http://zooclub.ru/samye/plodovitye_mlekopitaucshie.shtml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30BE9-DF1C-40BE-92A9-893C866E6B3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4944-360F-43BB-AC22-3C4002D569A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4C5B5A-FB95-4AF9-9E2B-EDDF65E3A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4944-360F-43BB-AC22-3C4002D569A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5B5A-FB95-4AF9-9E2B-EDDF65E3A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4944-360F-43BB-AC22-3C4002D569A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5B5A-FB95-4AF9-9E2B-EDDF65E3A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4944-360F-43BB-AC22-3C4002D569A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4C5B5A-FB95-4AF9-9E2B-EDDF65E3A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4944-360F-43BB-AC22-3C4002D569A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5B5A-FB95-4AF9-9E2B-EDDF65E3A5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4944-360F-43BB-AC22-3C4002D569A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5B5A-FB95-4AF9-9E2B-EDDF65E3A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4944-360F-43BB-AC22-3C4002D569A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B4C5B5A-FB95-4AF9-9E2B-EDDF65E3A5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4944-360F-43BB-AC22-3C4002D569A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5B5A-FB95-4AF9-9E2B-EDDF65E3A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4944-360F-43BB-AC22-3C4002D569A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5B5A-FB95-4AF9-9E2B-EDDF65E3A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4944-360F-43BB-AC22-3C4002D569A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5B5A-FB95-4AF9-9E2B-EDDF65E3A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4944-360F-43BB-AC22-3C4002D569A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5B5A-FB95-4AF9-9E2B-EDDF65E3A5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B74944-360F-43BB-AC22-3C4002D569A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4C5B5A-FB95-4AF9-9E2B-EDDF65E3A5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Самые </a:t>
            </a:r>
            <a:r>
              <a:rPr lang="en-US" dirty="0" smtClean="0"/>
              <a:t>  </a:t>
            </a:r>
            <a:r>
              <a:rPr lang="ru-RU" dirty="0" smtClean="0"/>
              <a:t>плодовитые млекопитающие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Жизнь популяции или целого вида животных во многом зависит от размножения. Если популяция не пополняется новыми особями в достаточном количестве, ей грозит вымирание. Порой условия среды настолько суровы, что животные вынуждены производить очень большое количество детенышей, чтобы хотя бы малая их часть смогла выжить. </a:t>
            </a:r>
          </a:p>
        </p:txBody>
      </p:sp>
      <p:pic>
        <p:nvPicPr>
          <p:cNvPr id="6" name="Рисунок 5" descr="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585013" y="908720"/>
            <a:ext cx="4019435" cy="2562968"/>
          </a:xfrm>
          <a:prstGeom prst="rect">
            <a:avLst/>
          </a:prstGeom>
        </p:spPr>
      </p:pic>
      <p:pic>
        <p:nvPicPr>
          <p:cNvPr id="7" name="Рисунок 6" descr="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76672"/>
            <a:ext cx="1163960" cy="15822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64288" y="6381328"/>
            <a:ext cx="1752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www.zooclub.ru</a:t>
            </a:r>
            <a:endParaRPr lang="ru-RU" sz="1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горностай</a:t>
            </a:r>
            <a:endParaRPr lang="ru-RU" b="1" dirty="0"/>
          </a:p>
        </p:txBody>
      </p:sp>
      <p:pic>
        <p:nvPicPr>
          <p:cNvPr id="6" name="Содержимое 5" descr="315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84784"/>
            <a:ext cx="7100639" cy="4733759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Горностаи</a:t>
            </a:r>
            <a:r>
              <a:rPr lang="ru-RU" dirty="0" smtClean="0"/>
              <a:t> размножаются с февраля по июнь. Для беременности характерна длинная латентная стадия (8-9 месяцев). В начале марта следующего года эмбрионы начинают развиваться и через 1-2 месяца появляются на свет. Количество детенышей варьируется </a:t>
            </a:r>
            <a:r>
              <a:rPr lang="ru-RU" b="1" dirty="0" smtClean="0"/>
              <a:t>от 3 до 18</a:t>
            </a:r>
            <a:r>
              <a:rPr lang="ru-RU" dirty="0" smtClean="0"/>
              <a:t>. Обычно же рождаются 4-9. Самцы в воспитании потомства не участвуют.</a:t>
            </a:r>
            <a:endParaRPr lang="ru-RU" dirty="0"/>
          </a:p>
        </p:txBody>
      </p:sp>
      <p:pic>
        <p:nvPicPr>
          <p:cNvPr id="4" name="Рисунок 3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1838783" cy="12687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койоты</a:t>
            </a:r>
            <a:endParaRPr lang="ru-RU" b="1" dirty="0"/>
          </a:p>
        </p:txBody>
      </p:sp>
      <p:pic>
        <p:nvPicPr>
          <p:cNvPr id="4" name="Содержимое 3" descr="71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14518"/>
            <a:ext cx="7200800" cy="4500501"/>
          </a:xfr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Зоологи предполагают, что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койоты</a:t>
            </a:r>
            <a:r>
              <a:rPr lang="ru-RU" dirty="0" smtClean="0"/>
              <a:t> образуют пару на всю жизнь. Размножение происходит 2 месяца (январь-февраль), беременность тоже короткая 60-65 дней. Обычно в помете бывает около </a:t>
            </a:r>
            <a:r>
              <a:rPr lang="ru-RU" b="1" dirty="0" smtClean="0"/>
              <a:t>5-10 щенят</a:t>
            </a:r>
            <a:r>
              <a:rPr lang="ru-RU" dirty="0" smtClean="0"/>
              <a:t>, но известны случаи появления на свет и </a:t>
            </a:r>
            <a:r>
              <a:rPr lang="ru-RU" b="1" dirty="0" smtClean="0"/>
              <a:t>19 детенышей</a:t>
            </a:r>
            <a:r>
              <a:rPr lang="ru-RU" dirty="0" smtClean="0"/>
              <a:t>. Однако для многих из них голод и хищники станут первым и непреодолимым препятствием.</a:t>
            </a:r>
          </a:p>
        </p:txBody>
      </p:sp>
      <p:pic>
        <p:nvPicPr>
          <p:cNvPr id="4" name="Рисунок 3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1838783" cy="12687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песцы</a:t>
            </a:r>
            <a:endParaRPr lang="ru-RU" b="1" dirty="0"/>
          </a:p>
        </p:txBody>
      </p:sp>
      <p:pic>
        <p:nvPicPr>
          <p:cNvPr id="4" name="Содержимое 3" descr="71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11693"/>
            <a:ext cx="6984776" cy="4656518"/>
          </a:xfr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Течка у самок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песцов</a:t>
            </a:r>
            <a:r>
              <a:rPr lang="ru-RU" dirty="0" smtClean="0"/>
              <a:t> длится менее недели (4-5 дней). Если недостатка в пище нет и условия среды благоприятны, то большинство самок в популяции произведут на свет через 49-56 дней </a:t>
            </a:r>
            <a:r>
              <a:rPr lang="ru-RU" b="1" dirty="0" smtClean="0"/>
              <a:t>по 8-20 щенков</a:t>
            </a:r>
            <a:r>
              <a:rPr lang="ru-RU" dirty="0" smtClean="0"/>
              <a:t>. В менее благоприятной среде лишь самые здоровые и упитанные самки дадут жизнь 8-9 детенышам. Для песцов характерно воспитание приемных детей, поэтому в одной норе может быть около 40 щенков.</a:t>
            </a:r>
            <a:endParaRPr lang="ru-RU" dirty="0"/>
          </a:p>
        </p:txBody>
      </p:sp>
      <p:pic>
        <p:nvPicPr>
          <p:cNvPr id="4" name="Рисунок 3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1838783" cy="12687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крысы</a:t>
            </a:r>
            <a:endParaRPr lang="ru-RU" b="1" dirty="0"/>
          </a:p>
        </p:txBody>
      </p:sp>
      <p:pic>
        <p:nvPicPr>
          <p:cNvPr id="6" name="Содержимое 5" descr="315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7073974" cy="4719351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Крысы</a:t>
            </a:r>
            <a:r>
              <a:rPr lang="ru-RU" dirty="0" smtClean="0"/>
              <a:t> могут размножаться круглый год, если помещение, где они поселились отапливаемое. В других условиях размножение происходит в теплое время года. В помете, как правило, </a:t>
            </a:r>
            <a:r>
              <a:rPr lang="ru-RU" b="1" dirty="0" smtClean="0"/>
              <a:t>8-9 крысят</a:t>
            </a:r>
            <a:r>
              <a:rPr lang="ru-RU" dirty="0" smtClean="0"/>
              <a:t>, но их количество может быть и иным (</a:t>
            </a:r>
            <a:r>
              <a:rPr lang="ru-RU" b="1" dirty="0" smtClean="0"/>
              <a:t>от 2 до 22</a:t>
            </a:r>
            <a:r>
              <a:rPr lang="ru-RU" dirty="0" smtClean="0"/>
              <a:t>). Интересно, что крысы могут регулировать рождаемость в своей популяции, приостанавливая развитие эмбрионов или наоборот увеличивая их количество.</a:t>
            </a:r>
            <a:endParaRPr lang="ru-RU" dirty="0"/>
          </a:p>
        </p:txBody>
      </p:sp>
      <p:pic>
        <p:nvPicPr>
          <p:cNvPr id="4" name="Рисунок 3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1838783" cy="12687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Виргинский опоссум</a:t>
            </a:r>
            <a:endParaRPr lang="ru-RU" b="1" dirty="0"/>
          </a:p>
        </p:txBody>
      </p:sp>
      <p:pic>
        <p:nvPicPr>
          <p:cNvPr id="6" name="Содержимое 5" descr="315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7001966" cy="4651306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Несмотря на короткую беременность в 12-13 дней,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виргинские опоссумы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/>
              <a:t>проносят приплод один-два раза в год. Размер помета может быть различным – </a:t>
            </a:r>
            <a:r>
              <a:rPr lang="ru-RU" b="1" dirty="0" smtClean="0"/>
              <a:t>от 5 до 23 детенышей</a:t>
            </a:r>
            <a:r>
              <a:rPr lang="ru-RU" dirty="0" smtClean="0"/>
              <a:t>. Новорожденные опоссумы сильно недоразвиты, поэтому еще 2 месяца они проводят в сумке матери. При рождении более 13 детенышей часть из них погибает от голода, так как у самки только 13 сосков.</a:t>
            </a:r>
          </a:p>
        </p:txBody>
      </p:sp>
      <p:pic>
        <p:nvPicPr>
          <p:cNvPr id="4" name="Рисунок 3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1838783" cy="12687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Полосатый </a:t>
            </a:r>
            <a:r>
              <a:rPr lang="ru-RU" b="1" dirty="0" err="1" smtClean="0"/>
              <a:t>тенрек</a:t>
            </a:r>
            <a:endParaRPr lang="ru-RU" b="1" dirty="0"/>
          </a:p>
        </p:txBody>
      </p:sp>
      <p:pic>
        <p:nvPicPr>
          <p:cNvPr id="4" name="Содержимое 3" descr="71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12985"/>
            <a:ext cx="6984776" cy="4761289"/>
          </a:xfr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Максимально возможное количество детенышей у млекопитающих бывает крайне редко</a:t>
            </a:r>
            <a:r>
              <a:rPr lang="ru-RU" dirty="0" smtClean="0"/>
              <a:t>, ведь условия среды не идеальны. Некоторые животные могут хорошо приспосабливаться к условиям жизни и производить достаточно жизнеспособных детенышей, а для других - это сделать сложнее, поэтому смертность нередко превышает рождаемость.</a:t>
            </a:r>
          </a:p>
        </p:txBody>
      </p:sp>
      <p:pic>
        <p:nvPicPr>
          <p:cNvPr id="4" name="Рисунок 3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1838783" cy="12687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Полосатый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тенрек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, или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мадагаскарский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еж</a:t>
            </a:r>
            <a:r>
              <a:rPr lang="ru-RU" dirty="0" smtClean="0"/>
              <a:t>, обитает в кустарниковых зарослях и на болотах Мадагаскара. </a:t>
            </a:r>
            <a:r>
              <a:rPr lang="ru-RU" dirty="0" err="1" smtClean="0"/>
              <a:t>Тенреки</a:t>
            </a:r>
            <a:r>
              <a:rPr lang="ru-RU" dirty="0" smtClean="0"/>
              <a:t> живут и питаются группами примерно по 20 особей. Самка производит </a:t>
            </a:r>
            <a:r>
              <a:rPr lang="ru-RU" b="1" dirty="0" smtClean="0"/>
              <a:t>до 11 детенышей </a:t>
            </a:r>
            <a:r>
              <a:rPr lang="ru-RU" dirty="0" smtClean="0"/>
              <a:t>один раз в год. Детеныши быстро растут, что дает им некоторые преимущества в борьбе за выживание. </a:t>
            </a:r>
          </a:p>
        </p:txBody>
      </p:sp>
      <p:pic>
        <p:nvPicPr>
          <p:cNvPr id="4" name="Рисунок 3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1838783" cy="12687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кролики</a:t>
            </a:r>
            <a:endParaRPr lang="ru-RU" b="1" dirty="0"/>
          </a:p>
        </p:txBody>
      </p:sp>
      <p:pic>
        <p:nvPicPr>
          <p:cNvPr id="4" name="Содержимое 3" descr="71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51015"/>
            <a:ext cx="6840760" cy="4788532"/>
          </a:xfr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Кролики</a:t>
            </a:r>
            <a:r>
              <a:rPr lang="ru-RU" dirty="0" smtClean="0"/>
              <a:t> считаются самыми плодовитыми. В дикой природе они могут приносить приплод </a:t>
            </a:r>
            <a:r>
              <a:rPr lang="ru-RU" b="1" dirty="0" smtClean="0"/>
              <a:t>2-4 раза в год по 4-7 детенышей</a:t>
            </a:r>
            <a:r>
              <a:rPr lang="ru-RU" dirty="0" smtClean="0"/>
              <a:t>. Количество детенышей зависит от возраста самки: молодые особи (до 10 </a:t>
            </a:r>
            <a:r>
              <a:rPr lang="ru-RU" dirty="0" err="1" smtClean="0"/>
              <a:t>мес</a:t>
            </a:r>
            <a:r>
              <a:rPr lang="ru-RU" dirty="0" smtClean="0"/>
              <a:t>) в среднем рожают по 4 крольчонка, особи в возрасте от 10 месяцев до 3 лет – 5, самки старше 3 лет приносят мало малышей или вообще не приносят. </a:t>
            </a:r>
            <a:endParaRPr lang="ru-RU" dirty="0"/>
          </a:p>
        </p:txBody>
      </p:sp>
      <p:pic>
        <p:nvPicPr>
          <p:cNvPr id="4" name="Рисунок 3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1838783" cy="12687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хорьки</a:t>
            </a:r>
            <a:endParaRPr lang="ru-RU" b="1" dirty="0"/>
          </a:p>
        </p:txBody>
      </p:sp>
      <p:pic>
        <p:nvPicPr>
          <p:cNvPr id="4" name="Содержимое 3" descr="71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6624736" cy="5034800"/>
          </a:xfr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Хорьки</a:t>
            </a:r>
            <a:r>
              <a:rPr lang="ru-RU" dirty="0" smtClean="0"/>
              <a:t> довольно плодовиты. В одном помете может быть </a:t>
            </a:r>
            <a:r>
              <a:rPr lang="ru-RU" b="1" dirty="0" smtClean="0"/>
              <a:t>от 1 до 15 детенышей</a:t>
            </a:r>
            <a:r>
              <a:rPr lang="ru-RU" dirty="0" smtClean="0"/>
              <a:t>. Самки, рожающие впервые, как правило, приносят по 10 хорьков. Детеныши рождаются беспомощными и имеют сильный неприятный запах. К 6-10 месяцам жизни потомство уже имеет размеры взрослых особей.</a:t>
            </a:r>
            <a:endParaRPr lang="ru-RU" dirty="0"/>
          </a:p>
        </p:txBody>
      </p:sp>
      <p:pic>
        <p:nvPicPr>
          <p:cNvPr id="4" name="Рисунок 3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1838783" cy="12687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хомячки</a:t>
            </a:r>
            <a:endParaRPr lang="ru-RU" b="1" dirty="0"/>
          </a:p>
        </p:txBody>
      </p:sp>
      <p:pic>
        <p:nvPicPr>
          <p:cNvPr id="4" name="Содержимое 3" descr="71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6984776" cy="4714724"/>
          </a:xfr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Хомячки</a:t>
            </a:r>
            <a:r>
              <a:rPr lang="ru-RU" dirty="0" smtClean="0"/>
              <a:t> – одни из самых плодовитых животных. У них короткая беременность (меньше месяца), а количество детенышей в </a:t>
            </a:r>
            <a:r>
              <a:rPr lang="ru-RU" dirty="0" smtClean="0"/>
              <a:t>одном </a:t>
            </a:r>
            <a:r>
              <a:rPr lang="ru-RU" dirty="0" smtClean="0"/>
              <a:t>помете может </a:t>
            </a:r>
            <a:r>
              <a:rPr lang="ru-RU" b="1" dirty="0" smtClean="0"/>
              <a:t>достигать 18</a:t>
            </a:r>
            <a:r>
              <a:rPr lang="ru-RU" dirty="0" smtClean="0"/>
              <a:t>. Когда условия не позволяют самке прокормить всех молодых хомячков, она может загрызть «лишних».</a:t>
            </a:r>
          </a:p>
        </p:txBody>
      </p:sp>
      <p:pic>
        <p:nvPicPr>
          <p:cNvPr id="4" name="Рисунок 3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1838783" cy="126876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139</TotalTime>
  <Words>665</Words>
  <Application>Microsoft Office PowerPoint</Application>
  <PresentationFormat>Экран (4:3)</PresentationFormat>
  <Paragraphs>44</Paragraphs>
  <Slides>20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Самые   плодовитые млекопитающие</vt:lpstr>
      <vt:lpstr>Полосатый тенрек</vt:lpstr>
      <vt:lpstr>Слайд 3</vt:lpstr>
      <vt:lpstr>кролики</vt:lpstr>
      <vt:lpstr>Слайд 5</vt:lpstr>
      <vt:lpstr>хорьки</vt:lpstr>
      <vt:lpstr>Слайд 7</vt:lpstr>
      <vt:lpstr>хомячки</vt:lpstr>
      <vt:lpstr>Слайд 9</vt:lpstr>
      <vt:lpstr>горностай</vt:lpstr>
      <vt:lpstr>Слайд 11</vt:lpstr>
      <vt:lpstr>койоты</vt:lpstr>
      <vt:lpstr>Слайд 13</vt:lpstr>
      <vt:lpstr>песцы</vt:lpstr>
      <vt:lpstr>Слайд 15</vt:lpstr>
      <vt:lpstr>крысы</vt:lpstr>
      <vt:lpstr>Слайд 17</vt:lpstr>
      <vt:lpstr>Виргинский опоссум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плодовитые млекопитающие</dc:title>
  <dc:creator>zooclub.ru</dc:creator>
  <cp:keywords>животные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15</cp:revision>
  <dcterms:created xsi:type="dcterms:W3CDTF">2014-02-09T07:49:54Z</dcterms:created>
  <dcterms:modified xsi:type="dcterms:W3CDTF">2018-02-16T06:25:39Z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