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  <p:sldMasterId id="2147483687" r:id="rId4"/>
    <p:sldMasterId id="2147483689" r:id="rId5"/>
    <p:sldMasterId id="2147483702" r:id="rId6"/>
    <p:sldMasterId id="2147483704" r:id="rId7"/>
  </p:sldMasterIdLst>
  <p:notesMasterIdLst>
    <p:notesMasterId r:id="rId29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0" r:id="rId21"/>
    <p:sldId id="271" r:id="rId22"/>
    <p:sldId id="272" r:id="rId23"/>
    <p:sldId id="269" r:id="rId24"/>
    <p:sldId id="273" r:id="rId25"/>
    <p:sldId id="274" r:id="rId26"/>
    <p:sldId id="275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75C56-EC3C-4C4C-B127-556350042987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FF137-6DE0-4FF1-95D2-ED4AD00E3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zooclub.ru/samye/luchshie_pastushi_sobaki.shtml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FF137-6DE0-4FF1-95D2-ED4AD00E3DB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http://zooclub.ru/samye/luchshie_pastushi_sobaki.shtml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FF137-6DE0-4FF1-95D2-ED4AD00E3DB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http://zooclub.ru/samye/luchshie_pastushi_sobaki.shtml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FF137-6DE0-4FF1-95D2-ED4AD00E3DB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http://zooclub.ru/samye/luchshie_pastushi_sobaki.shtml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FF137-6DE0-4FF1-95D2-ED4AD00E3DB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http://zooclub.ru/samye/luchshie_pastushi_sobaki.shtml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FF137-6DE0-4FF1-95D2-ED4AD00E3DB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http://zooclub.ru/samye/luchshie_pastushi_sobaki.shtml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FF137-6DE0-4FF1-95D2-ED4AD00E3DB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http://zooclub.ru/samye/luchshie_pastushi_sobaki.shtml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FF137-6DE0-4FF1-95D2-ED4AD00E3DB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http://zooclub.ru/samye/luchshie_pastushi_sobaki.shtml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FF137-6DE0-4FF1-95D2-ED4AD00E3DB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http://zooclub.ru/samye/luchshie_pastushi_sobaki.shtml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FF137-6DE0-4FF1-95D2-ED4AD00E3DB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http://zooclub.ru/samye/luchshie_pastushi_sobaki.shtml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FF137-6DE0-4FF1-95D2-ED4AD00E3DB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http://zooclub.ru/samye/luchshie_pastushi_sobaki.shtml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FF137-6DE0-4FF1-95D2-ED4AD00E3DB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2706688" y="6654800"/>
            <a:ext cx="6437312" cy="0"/>
          </a:xfrm>
          <a:prstGeom prst="line">
            <a:avLst/>
          </a:prstGeom>
          <a:noFill/>
          <a:ln w="3175">
            <a:solidFill>
              <a:srgbClr val="DA731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9" name="Picture 46" descr="ARTE_pr_PPt_Punt"/>
          <p:cNvPicPr>
            <a:picLocks noChangeAspect="1" noChangeArrowheads="1"/>
          </p:cNvPicPr>
          <p:nvPr/>
        </p:nvPicPr>
        <p:blipFill>
          <a:blip r:embed="rId2" cstate="print"/>
          <a:srcRect t="20750"/>
          <a:stretch>
            <a:fillRect/>
          </a:stretch>
        </p:blipFill>
        <p:spPr bwMode="auto">
          <a:xfrm>
            <a:off x="0" y="0"/>
            <a:ext cx="91440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graf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214"/>
          <a:stretch>
            <a:fillRect/>
          </a:stretch>
        </p:blipFill>
        <p:spPr bwMode="auto">
          <a:xfrm>
            <a:off x="0" y="1"/>
            <a:ext cx="1282700" cy="23574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graf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-144000" y="4896000"/>
            <a:ext cx="3000364" cy="1840191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428736"/>
            <a:ext cx="8401080" cy="4789227"/>
          </a:xfrm>
        </p:spPr>
        <p:txBody>
          <a:bodyPr/>
          <a:lstStyle>
            <a:lvl1pPr algn="just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just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just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just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just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0"/>
            <a:ext cx="8358246" cy="714356"/>
          </a:xfrm>
        </p:spPr>
        <p:txBody>
          <a:bodyPr>
            <a:noAutofit/>
          </a:bodyPr>
          <a:lstStyle>
            <a:lvl1pPr algn="ctr">
              <a:tabLst>
                <a:tab pos="2514600" algn="l"/>
              </a:tabLst>
              <a:defRPr sz="30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innerShdw blurRad="63500" dist="50800">
                    <a:prstClr val="black"/>
                  </a:innerShdw>
                </a:effectLst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7" descr="graf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214"/>
          <a:stretch>
            <a:fillRect/>
          </a:stretch>
        </p:blipFill>
        <p:spPr bwMode="auto">
          <a:xfrm flipH="1">
            <a:off x="8501058" y="0"/>
            <a:ext cx="642942" cy="1285929"/>
          </a:xfrm>
          <a:prstGeom prst="rect">
            <a:avLst/>
          </a:prstGeom>
          <a:noFill/>
        </p:spPr>
      </p:pic>
      <p:pic>
        <p:nvPicPr>
          <p:cNvPr id="10" name="Picture 2" descr="C:\Documents and Settings\Usuario\Mis documentos\Mis imágenes\planeta tierra\SuperStock_1566-0752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-357214"/>
            <a:ext cx="2589233" cy="2071643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2592000" y="6643710"/>
            <a:ext cx="6516000" cy="0"/>
          </a:xfrm>
          <a:prstGeom prst="line">
            <a:avLst/>
          </a:prstGeom>
          <a:noFill/>
          <a:ln w="3175">
            <a:solidFill>
              <a:srgbClr val="DA731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6BFAE-E94B-48D1-BC30-3D3C0017412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86DB2-610E-4113-9868-585D6E9D731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6" descr="ARTE_pr_PPt_Punt"/>
          <p:cNvPicPr>
            <a:picLocks noChangeAspect="1" noChangeArrowheads="1"/>
          </p:cNvPicPr>
          <p:nvPr/>
        </p:nvPicPr>
        <p:blipFill>
          <a:blip r:embed="rId13" cstate="print"/>
          <a:srcRect t="20750"/>
          <a:stretch>
            <a:fillRect/>
          </a:stretch>
        </p:blipFill>
        <p:spPr bwMode="auto">
          <a:xfrm>
            <a:off x="0" y="1"/>
            <a:ext cx="9144000" cy="15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Самые лучшие пастушьи собаки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Пастушьи собаки очень важны в работе со скотом. Любой фермер скажет, что без них содержать домашний скот было бы крайне сложно. В разных странах право называться лучшей пастушьей собак принадлежало разным породам.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1583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www.zooclub.ru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49-(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88640"/>
            <a:ext cx="2990677" cy="2060848"/>
          </a:xfrm>
          <a:prstGeom prst="rect">
            <a:avLst/>
          </a:prstGeom>
        </p:spPr>
      </p:pic>
      <p:pic>
        <p:nvPicPr>
          <p:cNvPr id="6" name="Рисунок 5" descr="14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79512" y="4581128"/>
            <a:ext cx="1271053" cy="204610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9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564314"/>
            <a:ext cx="6984775" cy="436548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Шотландская овчарка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Колли </a:t>
            </a:r>
            <a:r>
              <a:rPr lang="ru-RU" dirty="0" smtClean="0"/>
              <a:t>- порода собак, которая выводилась как пастушья. Для этой породы характерна  прекрасная густая длинная шерсть, защищающая собак от непогоды, высокие умственные способности, хорошая </a:t>
            </a:r>
            <a:r>
              <a:rPr lang="ru-RU" dirty="0" err="1" smtClean="0"/>
              <a:t>обучаемость</a:t>
            </a:r>
            <a:r>
              <a:rPr lang="ru-RU" dirty="0" smtClean="0"/>
              <a:t>, преданность и дружелюбие. Колли любят учиться чему-то новому, особенно если процесс обучения построен в виде игры. Собаки этой породы универсальные помощники, компаньоны, друзья, и за это их ценят по всему миру.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1583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www.zooclub.ru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9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6552727" cy="45213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Португальская овчарка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Португальская овчарка </a:t>
            </a:r>
            <a:r>
              <a:rPr lang="ru-RU" dirty="0" smtClean="0"/>
              <a:t>– прирожденный пастух. Она хорошо знает, что ей нужно делать (разумеется, при должном обучении) и не требует особой заботы о себе. Португальские овчарки могут заниматься своей деятельностью самостоятельно: охранять стада, обходить их по многу раз на дню, загонять отбившихся животных обратно в стадо. Они способны следить не только за небольшими животными, вроде овец или коз, но и за крупным рогатым скотом или лошадьми. Португальские овчарки пользовались популярностью в основном на родине, в Португалии, и некоторых близлежащих странах, тем не менее, по пастушьим качествам – это порода одна из лучших.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1583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www.zooclub.ru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9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03034"/>
            <a:ext cx="6696743" cy="437520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Бриар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Бриар</a:t>
            </a:r>
            <a:r>
              <a:rPr lang="ru-RU" dirty="0" smtClean="0"/>
              <a:t> – порода собак, выведенная во Франции как пастушья и охранная собака. В 19-м, а также в начале 20-ого века, эта порода была очень востребована. </a:t>
            </a:r>
            <a:r>
              <a:rPr lang="ru-RU" dirty="0" err="1" smtClean="0"/>
              <a:t>Бриары</a:t>
            </a:r>
            <a:r>
              <a:rPr lang="ru-RU" dirty="0" smtClean="0"/>
              <a:t> перегоняли стада, охраняли их, сторожили дом. Собаки этой породы обладают хорошей выносливостью и редким бесстрашием. Из них получаются отличные компаньоны, а также спортивные собаки. </a:t>
            </a:r>
            <a:r>
              <a:rPr lang="ru-RU" dirty="0" err="1" smtClean="0"/>
              <a:t>Бриары</a:t>
            </a:r>
            <a:r>
              <a:rPr lang="ru-RU" dirty="0" smtClean="0"/>
              <a:t> активные, добродушные, когда они не «при исполнении», неутомимые, терпеливые и преданные собаки.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1583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www.zooclub.ru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Бобтейл</a:t>
            </a:r>
            <a:endParaRPr lang="ru-RU" dirty="0"/>
          </a:p>
        </p:txBody>
      </p:sp>
      <p:pic>
        <p:nvPicPr>
          <p:cNvPr id="6" name="Содержимое 5" descr="316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556792"/>
            <a:ext cx="5433779" cy="4789488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Староанглийская овчарка </a:t>
            </a:r>
            <a:r>
              <a:rPr lang="ru-RU" dirty="0" smtClean="0"/>
              <a:t>- крупная собака родом из Великобритании. Густая средней длины шерсть делает собаку похожей на небольшого медведя. </a:t>
            </a:r>
            <a:r>
              <a:rPr lang="ru-RU" dirty="0" err="1" smtClean="0"/>
              <a:t>Бобтейлы</a:t>
            </a:r>
            <a:r>
              <a:rPr lang="ru-RU" dirty="0" smtClean="0"/>
              <a:t> некогда были отличными пастушьими собаками, которые «специализировались» на крупном рогатом скоте. Но из-за своей необычной шерсти и других особенностей экстерьера, они раньше других пастушьих собак отошли от своего изначального предназначения и стали компаньонами, реже охранниками и сторожами.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1583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www.zooclub.ru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9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0878" y="1658170"/>
            <a:ext cx="6217466" cy="443512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Бернский </a:t>
            </a:r>
            <a:r>
              <a:rPr lang="ru-RU" dirty="0" err="1" smtClean="0"/>
              <a:t>зенненхунд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Бернские </a:t>
            </a:r>
            <a:r>
              <a:rPr lang="ru-RU" b="1" dirty="0" err="1" smtClean="0"/>
              <a:t>зенненхунды</a:t>
            </a:r>
            <a:r>
              <a:rPr lang="ru-RU" b="1" dirty="0" smtClean="0"/>
              <a:t> </a:t>
            </a:r>
            <a:r>
              <a:rPr lang="ru-RU" dirty="0" smtClean="0"/>
              <a:t>- собаки, которые даже в сегодняшних квартирных условиях, сохраняют свои пастушьи инстинкты. Представителей этой породы нередко называют «крестьянскими собаками», так как выводились они как помощники по хозяйству. Бернские </a:t>
            </a:r>
            <a:r>
              <a:rPr lang="ru-RU" dirty="0" err="1" smtClean="0"/>
              <a:t>зенненхунды</a:t>
            </a:r>
            <a:r>
              <a:rPr lang="ru-RU" dirty="0" smtClean="0"/>
              <a:t> не только являлись отличными пастухами и охранниками, они сторожили дом хозяина и его имущество, помогали перевозить грузы, выполняли другую  отнюдь не пастушью «работу». Собаки этой породы и сейчас ценятся за их универсальность.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1583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www.zooclub.ru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9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6336703" cy="456242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Австралийский </a:t>
            </a:r>
            <a:r>
              <a:rPr lang="ru-RU" dirty="0" err="1" smtClean="0"/>
              <a:t>келпи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180667395_4f8dd7c7a4_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3596" y="1603991"/>
            <a:ext cx="6620772" cy="441729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Пули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Пули </a:t>
            </a:r>
            <a:r>
              <a:rPr lang="ru-RU" dirty="0" smtClean="0"/>
              <a:t>– порода некрупных кучерявых собак. Их шерсть выглядит как плотные колтуны или шнуры. Она длинная, может доставать до земли, а также закрывает всю морду собаки. Такая шерсть защищает пули от дождей и ветров, повышая тем самым выносливость собаки и увеличивая работоспособность. Пули умные и веселые собаки, они всегда в хорошем расположении духа, готовы поиграть и поработать. За эти качества их и сейчас ценят не только венгерские фермеры, но и жители других стран.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1583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www.zooclub.ru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Австралийский </a:t>
            </a:r>
            <a:r>
              <a:rPr lang="ru-RU" b="1" dirty="0" err="1" smtClean="0"/>
              <a:t>келпи</a:t>
            </a:r>
            <a:r>
              <a:rPr lang="ru-RU" dirty="0" smtClean="0"/>
              <a:t> – </a:t>
            </a:r>
            <a:r>
              <a:rPr lang="ru-RU" b="1" dirty="0" smtClean="0"/>
              <a:t>одна из лучших пастушьих пород собак</a:t>
            </a:r>
            <a:r>
              <a:rPr lang="ru-RU" dirty="0" smtClean="0"/>
              <a:t>. Представители этой породы обладают уникальным качеством, выгодно отличающим их от других пород собак, в том числе и пастушьих, - это широкий угол обзора. Благодаря этому качеству, австралийские </a:t>
            </a:r>
            <a:r>
              <a:rPr lang="ru-RU" dirty="0" err="1" smtClean="0"/>
              <a:t>келпи</a:t>
            </a:r>
            <a:r>
              <a:rPr lang="ru-RU" dirty="0" smtClean="0"/>
              <a:t> могут контролировать большое пространство, так сказать, не поворачивая головы. Собаки этой породы ценятся фермерами не только на родине, в Австралии, но и за ее пределами.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1583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www.zooclub.ru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7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6159607" cy="461970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Бордер-колли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Бордер-колли</a:t>
            </a:r>
            <a:r>
              <a:rPr lang="ru-RU" dirty="0" smtClean="0"/>
              <a:t> родом из Великобритании. Эти умные, активные, послушные собаки отлично подходят для выполнения своего «предназначения» - пастушьей и охранной работы. </a:t>
            </a:r>
            <a:r>
              <a:rPr lang="ru-RU" dirty="0" err="1" smtClean="0"/>
              <a:t>Бордер-колли</a:t>
            </a:r>
            <a:r>
              <a:rPr lang="ru-RU" dirty="0" smtClean="0"/>
              <a:t> любят трудиться, они могут помогать хозяину 24 часа в сутки и быть от этого счастливыми. Фермеры Великобритании и ее бывших колоний ценят собак этой породы за выносливость, самостоятельность и высокий интеллект. </a:t>
            </a:r>
            <a:r>
              <a:rPr lang="ru-RU" b="1" dirty="0" smtClean="0">
                <a:solidFill>
                  <a:srgbClr val="FF0000"/>
                </a:solidFill>
              </a:rPr>
              <a:t>В 2009 году ученые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университета Британской Колумбии </a:t>
            </a:r>
            <a:r>
              <a:rPr lang="ru-RU" b="1" dirty="0" smtClean="0">
                <a:solidFill>
                  <a:srgbClr val="FF0000"/>
                </a:solidFill>
              </a:rPr>
              <a:t>признали </a:t>
            </a:r>
            <a:r>
              <a:rPr lang="ru-RU" b="1" dirty="0" err="1" smtClean="0">
                <a:solidFill>
                  <a:srgbClr val="FF0000"/>
                </a:solidFill>
              </a:rPr>
              <a:t>бордер-колли</a:t>
            </a:r>
            <a:r>
              <a:rPr lang="ru-RU" b="1" dirty="0" smtClean="0">
                <a:solidFill>
                  <a:srgbClr val="FF0000"/>
                </a:solidFill>
              </a:rPr>
              <a:t> самыми умными из ныне живущих пород собак.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1583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www.zooclub.ru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Австралийский </a:t>
            </a:r>
            <a:r>
              <a:rPr lang="ru-RU" dirty="0" err="1" smtClean="0"/>
              <a:t>хилер</a:t>
            </a:r>
            <a:endParaRPr lang="ru-RU" dirty="0"/>
          </a:p>
        </p:txBody>
      </p:sp>
      <p:pic>
        <p:nvPicPr>
          <p:cNvPr id="6" name="Содержимое 5" descr="316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84784"/>
            <a:ext cx="5986860" cy="4789488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Австралийская пастушья собака, или </a:t>
            </a:r>
            <a:r>
              <a:rPr lang="ru-RU" b="1" dirty="0" err="1" smtClean="0"/>
              <a:t>хилер</a:t>
            </a:r>
            <a:r>
              <a:rPr lang="ru-RU" b="1" dirty="0" smtClean="0"/>
              <a:t> </a:t>
            </a:r>
            <a:r>
              <a:rPr lang="ru-RU" dirty="0" smtClean="0"/>
              <a:t>- незаменимое животное для перегона скота. В этом компоненте пастушьей «работы» им нет равных. «Мастерство» австралийских пастушьих собак особо ценили заводчики. Сегодня больше употребляется название «австралийский </a:t>
            </a:r>
            <a:r>
              <a:rPr lang="ru-RU" dirty="0" err="1" smtClean="0"/>
              <a:t>хилер</a:t>
            </a:r>
            <a:r>
              <a:rPr lang="ru-RU" dirty="0" smtClean="0"/>
              <a:t>», что также подтверждает особенность «работы» этих собак, ведь «</a:t>
            </a:r>
            <a:r>
              <a:rPr lang="ru-RU" dirty="0" err="1" smtClean="0"/>
              <a:t>heel</a:t>
            </a:r>
            <a:r>
              <a:rPr lang="ru-RU" dirty="0" smtClean="0"/>
              <a:t>» в переводе с английского языка означает «пятка». Собаки этой породы не заменимы при выгоне, загоне и перегоне скота. Они пристально следят за скотом, следуя за ним буквально по пятам. </a:t>
            </a:r>
            <a:r>
              <a:rPr lang="ru-RU" dirty="0" err="1" smtClean="0"/>
              <a:t>Хилеры</a:t>
            </a:r>
            <a:r>
              <a:rPr lang="ru-RU" dirty="0" smtClean="0"/>
              <a:t> слаженно «работают» в команде.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1583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www.zooclub.ru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9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12123"/>
            <a:ext cx="7272807" cy="427883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Энтлебухер</a:t>
            </a:r>
            <a:r>
              <a:rPr lang="ru-RU" dirty="0" smtClean="0"/>
              <a:t> </a:t>
            </a:r>
            <a:r>
              <a:rPr lang="ru-RU" dirty="0" err="1" smtClean="0"/>
              <a:t>зенненхунд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Энтлебухер</a:t>
            </a:r>
            <a:r>
              <a:rPr lang="ru-RU" b="1" dirty="0" smtClean="0"/>
              <a:t> </a:t>
            </a:r>
            <a:r>
              <a:rPr lang="ru-RU" b="1" dirty="0" err="1" smtClean="0"/>
              <a:t>зенненхунд</a:t>
            </a:r>
            <a:r>
              <a:rPr lang="ru-RU" b="1" dirty="0" smtClean="0"/>
              <a:t> </a:t>
            </a:r>
            <a:r>
              <a:rPr lang="ru-RU" dirty="0" smtClean="0"/>
              <a:t>– самый маленький из </a:t>
            </a:r>
            <a:r>
              <a:rPr lang="ru-RU" dirty="0" err="1" smtClean="0"/>
              <a:t>зенненхундов</a:t>
            </a:r>
            <a:r>
              <a:rPr lang="ru-RU" dirty="0" smtClean="0"/>
              <a:t>. Его основная ценность для фермеров, пожалуй, - желание угодить и безграничная преданность. </a:t>
            </a:r>
            <a:r>
              <a:rPr lang="ru-RU" dirty="0" err="1" smtClean="0"/>
              <a:t>Энтлебухеры</a:t>
            </a:r>
            <a:r>
              <a:rPr lang="ru-RU" dirty="0" smtClean="0"/>
              <a:t> готовы с радостью выполнить любую команду хозяина, которую смогут понять. А даже если собаки не понимают, что нужно сделать, они обязательно постараются догадаться, поэтому сообразительность и ум – главные достоинства этих маленьких пастухов. Всегда веселые, милые, ловкие и самоотверженные </a:t>
            </a:r>
            <a:r>
              <a:rPr lang="ru-RU" dirty="0" err="1" smtClean="0"/>
              <a:t>энтлебухеры</a:t>
            </a:r>
            <a:r>
              <a:rPr lang="ru-RU" dirty="0" smtClean="0"/>
              <a:t> по праву считаются одними из лучших пастушьих собак.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1583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www.zooclub.ru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Green Swirls Segoe Template_TP10286739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2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Tema de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TS010286739</Template>
  <TotalTime>186</TotalTime>
  <Words>927</Words>
  <Application>Microsoft Office PowerPoint</Application>
  <PresentationFormat>Экран (4:3)</PresentationFormat>
  <Paragraphs>55</Paragraphs>
  <Slides>21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1_Green Swirls Segoe Template_TP10286739</vt:lpstr>
      <vt:lpstr>Белый текст и шрифт Courier для слайдов с кодом</vt:lpstr>
      <vt:lpstr>Green Segoe 4-3 template-template_April-17-2007</vt:lpstr>
      <vt:lpstr>1_Белый текст и шрифт Courier для слайдов с кодом</vt:lpstr>
      <vt:lpstr>1_Textured template_Green Segoe_TP10286782</vt:lpstr>
      <vt:lpstr>2_Белый текст и шрифт Courier для слайдов с кодом</vt:lpstr>
      <vt:lpstr>Tema de Office</vt:lpstr>
      <vt:lpstr>Самые лучшие пастушьи собаки</vt:lpstr>
      <vt:lpstr>Австралийский келпи</vt:lpstr>
      <vt:lpstr>Слайд 3</vt:lpstr>
      <vt:lpstr>Бордер-колли</vt:lpstr>
      <vt:lpstr>Слайд 5</vt:lpstr>
      <vt:lpstr>Австралийский хилер</vt:lpstr>
      <vt:lpstr>Слайд 7</vt:lpstr>
      <vt:lpstr>Энтлебухер зенненхунд</vt:lpstr>
      <vt:lpstr>Слайд 9</vt:lpstr>
      <vt:lpstr>Шотландская овчарка</vt:lpstr>
      <vt:lpstr>Слайд 11</vt:lpstr>
      <vt:lpstr>Португальская овчарка</vt:lpstr>
      <vt:lpstr>Слайд 13</vt:lpstr>
      <vt:lpstr>Бриар</vt:lpstr>
      <vt:lpstr>Слайд 15</vt:lpstr>
      <vt:lpstr>Бобтейл</vt:lpstr>
      <vt:lpstr>Слайд 17</vt:lpstr>
      <vt:lpstr>Бернский зенненхунд</vt:lpstr>
      <vt:lpstr>Слайд 19</vt:lpstr>
      <vt:lpstr>Пули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лучшие пастушьи собаки</dc:title>
  <dc:creator>zooclub.ru</dc:creator>
  <cp:keywords>животные, собаки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10</cp:revision>
  <dcterms:created xsi:type="dcterms:W3CDTF">2014-02-09T21:52:25Z</dcterms:created>
  <dcterms:modified xsi:type="dcterms:W3CDTF">2018-02-16T05:59:31Z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