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77" r:id="rId4"/>
    <p:sldId id="261" r:id="rId5"/>
    <p:sldId id="278" r:id="rId6"/>
    <p:sldId id="262" r:id="rId7"/>
    <p:sldId id="279" r:id="rId8"/>
    <p:sldId id="263" r:id="rId9"/>
    <p:sldId id="280" r:id="rId10"/>
    <p:sldId id="264" r:id="rId11"/>
    <p:sldId id="281" r:id="rId12"/>
    <p:sldId id="265" r:id="rId13"/>
    <p:sldId id="282" r:id="rId14"/>
    <p:sldId id="266" r:id="rId15"/>
    <p:sldId id="283" r:id="rId16"/>
    <p:sldId id="267" r:id="rId17"/>
    <p:sldId id="284" r:id="rId18"/>
    <p:sldId id="268" r:id="rId19"/>
    <p:sldId id="286" r:id="rId20"/>
    <p:sldId id="285" r:id="rId21"/>
    <p:sldId id="288" r:id="rId22"/>
    <p:sldId id="258" r:id="rId23"/>
    <p:sldId id="289" r:id="rId24"/>
    <p:sldId id="259" r:id="rId25"/>
    <p:sldId id="290" r:id="rId26"/>
    <p:sldId id="272" r:id="rId27"/>
    <p:sldId id="291" r:id="rId28"/>
    <p:sldId id="273" r:id="rId29"/>
    <p:sldId id="292" r:id="rId30"/>
    <p:sldId id="260" r:id="rId31"/>
    <p:sldId id="293" r:id="rId32"/>
    <p:sldId id="274" r:id="rId33"/>
    <p:sldId id="294" r:id="rId34"/>
    <p:sldId id="275" r:id="rId35"/>
    <p:sldId id="295" r:id="rId36"/>
    <p:sldId id="27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0644-F658-45B1-977D-79BB2301915F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7229C-BB3F-4B55-83E1-D287C604F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http://www.zooclub.ru/aqua/202.shtml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7229C-BB3F-4B55-83E1-D287C604F4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A5B510-81A4-48D9-8C98-DA700E868E6B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625870F-A0CD-40A0-816A-2655DD2EB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Рыбы в народных представлениях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</a:endParaRPr>
          </a:p>
        </p:txBody>
      </p:sp>
      <p:pic>
        <p:nvPicPr>
          <p:cNvPr id="3" name="Рисунок 2" descr="happy-fis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653136"/>
            <a:ext cx="2520280" cy="1890210"/>
          </a:xfrm>
          <a:prstGeom prst="rect">
            <a:avLst/>
          </a:prstGeom>
        </p:spPr>
      </p:pic>
      <p:pic>
        <p:nvPicPr>
          <p:cNvPr id="6" name="Рисунок 5" descr="2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3771848" cy="3024336"/>
          </a:xfrm>
          <a:prstGeom prst="rect">
            <a:avLst/>
          </a:prstGeom>
        </p:spPr>
      </p:pic>
      <p:pic>
        <p:nvPicPr>
          <p:cNvPr id="8" name="Рисунок 7" descr="23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139952" y="908720"/>
            <a:ext cx="2376214" cy="3240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6309320"/>
            <a:ext cx="181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www.zooclub.ru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некоторых западных славян появление на свет детей объясняли тем, что "водяная мать" вылавливает из глубокого омута их души в виде рыб. </a:t>
            </a:r>
          </a:p>
          <a:p>
            <a:endParaRPr lang="ru-RU" dirty="0" smtClean="0"/>
          </a:p>
          <a:p>
            <a:r>
              <a:rPr lang="ru-RU" dirty="0" smtClean="0"/>
              <a:t>Связь рыб с душами умерших, находящимися на том свете, представлена в русской загадке о рыбе: "На том свете живой, а на этом мертвый". </a:t>
            </a:r>
          </a:p>
          <a:p>
            <a:endParaRPr lang="ru-RU" dirty="0" smtClean="0"/>
          </a:p>
          <a:p>
            <a:r>
              <a:rPr lang="ru-RU" dirty="0" smtClean="0"/>
              <a:t>Украинцы </a:t>
            </a:r>
            <a:r>
              <a:rPr lang="ru-RU" dirty="0" err="1" smtClean="0"/>
              <a:t>Буковины</a:t>
            </a:r>
            <a:r>
              <a:rPr lang="ru-RU" dirty="0" smtClean="0"/>
              <a:t> представляли царство мертвых как страну блаженных </a:t>
            </a:r>
            <a:r>
              <a:rPr lang="ru-RU" dirty="0" err="1" smtClean="0"/>
              <a:t>рахманов</a:t>
            </a:r>
            <a:r>
              <a:rPr lang="ru-RU" dirty="0" smtClean="0"/>
              <a:t> - наполовину людей, а наполовину рыб. Рыба, увиденная во сне, воспринималась иногда как знак близкой смерти. Не случайно рыба использовалась и в качестве поминального блюда.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ecd2e67f1426662d84205f8c62750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04664"/>
            <a:ext cx="4572447" cy="6131633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6628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народной медицине рыбой чаще всего лечили горячку</a:t>
            </a:r>
            <a:r>
              <a:rPr lang="ru-RU" dirty="0" smtClean="0"/>
              <a:t>. Как водяное существо с холодной кровью, она способна остудить или загасить жар. Поэтому больному давали съесть высушенную рыбку, извлеченную из внутренностей щуки, окуривали его рыбьими костями с рождественского стола, прикладывали к ступням половинки линя, живьем разрезанного вдоль. </a:t>
            </a:r>
          </a:p>
          <a:p>
            <a:endParaRPr lang="ru-RU" dirty="0" smtClean="0"/>
          </a:p>
          <a:p>
            <a:r>
              <a:rPr lang="ru-RU" dirty="0" smtClean="0"/>
              <a:t>В народных толкованиях снов рыба как холоднокровное животное могла предвещать мороз и стужу.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f636cfce0f84f13e0325745043f21f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704856" cy="5778642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4664"/>
            <a:ext cx="7772400" cy="5950896"/>
          </a:xfrm>
        </p:spPr>
        <p:txBody>
          <a:bodyPr>
            <a:normAutofit/>
          </a:bodyPr>
          <a:lstStyle/>
          <a:p>
            <a:r>
              <a:rPr lang="ru-RU" dirty="0" smtClean="0"/>
              <a:t>Рыбьи чешуйки символически соотносили с монетами. У поляков был обычай класть чешуйки на стол во время ужина в Рождественский сочельник: считалось, что они приносят богатство. </a:t>
            </a:r>
          </a:p>
          <a:p>
            <a:endParaRPr lang="ru-RU" dirty="0" smtClean="0"/>
          </a:p>
          <a:p>
            <a:r>
              <a:rPr lang="ru-RU" dirty="0" smtClean="0"/>
              <a:t>У словаков тоже клали их под скатерть рождественского стола или под тарелки. Полагали, что если положить эти чешуйки к себе в бумажник, никогда не будешь иметь нужды в деньгах.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af3a65dbb4435ed101e3f72e4d390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756142" cy="5181103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51920" y="6021288"/>
            <a:ext cx="147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Рыбья чешуя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Помимо общих представлений о рыбе, имеются поверья о некоторых отдельных видах рыб. Так, </a:t>
            </a:r>
            <a:r>
              <a:rPr lang="ru-RU" dirty="0" smtClean="0">
                <a:solidFill>
                  <a:srgbClr val="FFFF00"/>
                </a:solidFill>
              </a:rPr>
              <a:t>щука воспринималась в народе как нечистое существо</a:t>
            </a:r>
            <a:r>
              <a:rPr lang="ru-RU" dirty="0" smtClean="0"/>
              <a:t>. Ей приписывали близкое знакомство с нечистой силой. Существует примета: если щука плеснет хвостом перед рыбаком, то он вскоре умрет. На лбу щуки якобы запечатлены крест и копье, которым был пронзен распятый Христос. Пчеловоды клали щуку под освященную пасху, затем растирали в порошок лобную кость этой щуки и, смешав с медом, закармливали ею в первый раз весной пчел.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cbdc408a49219a126023fe09b4c63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4482802" cy="6009118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7772400" cy="587888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Острые щучьи зубы обладают отвращающим действием</a:t>
            </a:r>
            <a:r>
              <a:rPr lang="ru-RU" dirty="0" smtClean="0"/>
              <a:t>. Поэтому челюсть от первой пойманной щуки вешали над входом в дом для предохранения домашних от всякого зла, а хребтовые кости щуки привешивали к воротам, чтобы обезопасить себя от повальных болезней. Щучьи кости носили при себе, чтобы летом не укусила ни одна змея. Щучью голову использовали и для оберега скота. Ее вешали в печную трубу и когда в первый раз весной выгоняли корову на пастбище, подкладывали под ноги корове так, чтобы она переступила через нее.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sox_luciusZ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991276" cy="3995638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07904" y="55892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Щучья голова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9046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 народным поверьям, </a:t>
            </a:r>
            <a:r>
              <a:rPr lang="ru-RU" dirty="0" smtClean="0">
                <a:solidFill>
                  <a:srgbClr val="FFFF00"/>
                </a:solidFill>
              </a:rPr>
              <a:t>у рыб, так же как у некоторых зверей и птиц, есть свой "царь". </a:t>
            </a:r>
            <a:r>
              <a:rPr lang="ru-RU" dirty="0" smtClean="0"/>
              <a:t>Таким царем над рыбой, ее мифическим хозяином и "рыбным пастухом" считают водяного. Он владеет стадами рыб, охраняет их и перегоняет из одних озер и рек в другие. </a:t>
            </a:r>
          </a:p>
          <a:p>
            <a:endParaRPr lang="ru-RU" dirty="0" smtClean="0"/>
          </a:p>
          <a:p>
            <a:r>
              <a:rPr lang="ru-RU" dirty="0" smtClean="0"/>
              <a:t>Водяной заключает с рыбаками договор о рыбе и помогает им в ловле. Но если его рассердить, он может не напустить рыбу в сети, спутывает и рвет невод, насаживает на крючок лягушек вместо рыб, угоняет лодки и наказывает за ночную ловлю рыбы.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7348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 происхождением камбалы связана особая легенда</a:t>
            </a:r>
            <a:r>
              <a:rPr lang="ru-RU" dirty="0" smtClean="0"/>
              <a:t>. Когда архангел Гавриил возвестил Пресвятой Деве, что от нее родится Спаситель, она сказала, что готова будет поверить этому, если оживет рыба, один бок у которой был уже съеден. В ту же минуту рыба ожила, и ее пустили в воду. Так появилась на свет однобокая камбала. </a:t>
            </a:r>
          </a:p>
          <a:p>
            <a:endParaRPr lang="ru-RU" dirty="0" smtClean="0"/>
          </a:p>
          <a:p>
            <a:r>
              <a:rPr lang="ru-RU" dirty="0" smtClean="0"/>
              <a:t>Согласно другой легенде, известной среди рыбаков польского Поморья, камбала узнала, что рыбы выбрали себе королем селедку. От этого она так скривила рот, что он навсегда кривым у нее и остался.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latfish_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488832" cy="5601647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6712"/>
            <a:ext cx="7772400" cy="55188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стерляди имеется свой "царь". Согласно нижегородскому преданию, стерляжий царь обитает в реке Суре. Его жилище убрано самоцветами и жемчугом и находится в глубокой яме на самом дне реки. Там он живет со своей женой - водяной русалкой. </a:t>
            </a:r>
          </a:p>
          <a:p>
            <a:endParaRPr lang="ru-RU" dirty="0" smtClean="0"/>
          </a:p>
          <a:p>
            <a:r>
              <a:rPr lang="ru-RU" dirty="0" smtClean="0"/>
              <a:t>В ясные лунные ночи она выходит на берег, садится на камень и чешет золотым гребнем свои зеленые, как тина, волосы, а стерляжий царь плещется возле нее и трется о ее белую ногу. Если кто-нибудь из рыбаков увидит ночью эту картину, то ни одной стерлядки ему больше не поймать.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4cbd854293c5f0f464012c47cbf0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76672"/>
            <a:ext cx="5680620" cy="5940517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Осетр наделяется у поляков демоническими свойствами. </a:t>
            </a:r>
            <a:r>
              <a:rPr lang="ru-RU" dirty="0" smtClean="0">
                <a:solidFill>
                  <a:srgbClr val="FFFF00"/>
                </a:solidFill>
              </a:rPr>
              <a:t>Облик осетра может принимать водяной</a:t>
            </a:r>
            <a:r>
              <a:rPr lang="ru-RU" dirty="0" smtClean="0"/>
              <a:t>, которым становится некрещеный утопленник. В польском Поморье осетром пугают маленьких детей: "Вот выйдет осетр из моря и возьмет тебя!" </a:t>
            </a:r>
          </a:p>
          <a:p>
            <a:endParaRPr lang="ru-RU" dirty="0" smtClean="0"/>
          </a:p>
          <a:p>
            <a:r>
              <a:rPr lang="ru-RU" dirty="0" smtClean="0"/>
              <a:t>Плотву, по народному убеждению, нельзя есть больным лихорадкой. Белорусские рыбаки называют плотву хозяйкой и считают, что если первой выловленной рыбой окажется плотва, то это сулит удачную ловлю.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vlya-oset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8077898" cy="4892898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11960" y="6165304"/>
            <a:ext cx="78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Осетр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6628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Речную сельдь, чаще всего чехонь, называют бешеной рыбой или бекасницей</a:t>
            </a:r>
            <a:r>
              <a:rPr lang="ru-RU" dirty="0" smtClean="0"/>
              <a:t>. Волжские рыбаки верили, что съевший ее станет безумным. Поэтому, выловив эту рыбу, бросали ее обратно в воду или бесплатно отдавали мордве и чувашам, которые охотно употребляли ее в пищу и с ума от этого вовсе не сходили. </a:t>
            </a:r>
          </a:p>
          <a:p>
            <a:endParaRPr lang="ru-RU" dirty="0" smtClean="0"/>
          </a:p>
          <a:p>
            <a:r>
              <a:rPr lang="ru-RU" dirty="0" smtClean="0"/>
              <a:t>Верили также, что бекасница (верховодка) показывается к падежу скота.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8067747" cy="4179093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3968" y="558924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Чехонь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76672"/>
            <a:ext cx="7772400" cy="58788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Карп считался у болгар рыбой, посвященной св. Николаю</a:t>
            </a:r>
            <a:r>
              <a:rPr lang="ru-RU" dirty="0" smtClean="0"/>
              <a:t>, и являлся ритуальным блюдом в Николин день (6 декабря ст. ст.). Карпа воспринимали даже как слугу св. Николая. Согласно болгарской легенде, св. Николай плыл однажды по морю в лодке. Поднялась буря, и волны пробили дно. Св. Николай опустил руку в воду, схватил карпа и заткнул им пробоину. Благодаря карпу святой и его спутники были спасены. С тех пор существует обычай жертвовать св. Николаю карпа в Николин день. В этот праздник голову и правый бок испеченного карпа на ломтях хлеба раздавали перед церковью, носящей имя этого святого.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p-1-350x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7487256" cy="4984373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11960" y="6093296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Карп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26a4ff0d1ef303e9a68e857495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39" y="332656"/>
            <a:ext cx="3397285" cy="6246426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904656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В Болгарии хозяйки сохраняли кость из головы карпа, которая, как и лобная кость щуки, имеет форму креста. Считалось, что благодаря этому кресту ею можно излечить от порчи и отвести сглаз. </a:t>
            </a:r>
          </a:p>
          <a:p>
            <a:endParaRPr lang="ru-RU" sz="3100" dirty="0" smtClean="0"/>
          </a:p>
          <a:p>
            <a:r>
              <a:rPr lang="ru-RU" sz="3100" dirty="0" smtClean="0"/>
              <a:t>Матери пришивали лобную кость карпа к чепчику новорожденных младенцев для оберега от дурного глаза, а знахарки лечили ею детскую бессонницу и ночной крик, заговаривали опухоли у маленьких детей. Хорваты утверждали, что на голове карпа имеется изображение Богоматери с младенцем Иисусом. </a:t>
            </a:r>
          </a:p>
          <a:p>
            <a:endParaRPr lang="ru-RU" sz="3100" dirty="0" smtClean="0"/>
          </a:p>
          <a:p>
            <a:r>
              <a:rPr lang="ru-RU" sz="3100" dirty="0" smtClean="0"/>
              <a:t>В восточной Сербии и в западной Болгарии верили, что карп, достигший сорокалетнего или столетнего возраста, превращается в летающего змея.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7270183" cy="5447630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95936" y="6165304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Череп карпа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Змеевидных угря, вьюна и миногу вообще не принимали за рыб. Их причисляли к гадам, считали погаными, нечистыми и родственными змеям. Верили, например, что угри спариваются со змеями. </a:t>
            </a:r>
          </a:p>
          <a:p>
            <a:endParaRPr lang="ru-RU" dirty="0" smtClean="0"/>
          </a:p>
          <a:p>
            <a:r>
              <a:rPr lang="ru-RU" dirty="0" smtClean="0"/>
              <a:t>Вьюна называли "змеев брат" и считали его змеей в двенадцатом поколении. Такими представлениями объясняется распространенный запрет употреблять этих рыб в пищу. Полагали, что угря можно есть лишь в случае крайней нужды: "когда в семи городах рыбы отыскать будет не можно". Угрей не ловили также из опасения, что они могут удушить человека. Кровь их считали ядовитой и способной вызвать смерть при попадании ее на рану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ach-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772400" cy="3886200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67944" y="580526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Вьюн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5908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Однако </a:t>
            </a:r>
            <a:r>
              <a:rPr lang="ru-RU" dirty="0" smtClean="0">
                <a:solidFill>
                  <a:srgbClr val="FFFF00"/>
                </a:solidFill>
              </a:rPr>
              <a:t>в некоторых местах вьюны и угри использовались как обрядовое блюдо</a:t>
            </a:r>
            <a:r>
              <a:rPr lang="ru-RU" dirty="0" smtClean="0"/>
              <a:t>. Так, на западе Украины суп из вьюнов был обязательным блюдом в Рождественский сочельник. </a:t>
            </a:r>
          </a:p>
          <a:p>
            <a:endParaRPr lang="ru-RU" dirty="0" smtClean="0"/>
          </a:p>
          <a:p>
            <a:r>
              <a:rPr lang="ru-RU" dirty="0" smtClean="0"/>
              <a:t>В Польше угрей готовили на Рождество, на свадьбу и к дню св. Михаила (29 сентября). Считалось, что в Михайлову ночь самый обильный улов угрей. Рыбаки польского Поморья устраивали угощение угрями 7 октября в праздник Богородицы, который они называли днем "Угревой Божьей Матери".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горь_может_передвигаться_по_суш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6768752" cy="5076564"/>
          </a:xfrm>
        </p:spPr>
      </p:pic>
      <p:sp>
        <p:nvSpPr>
          <p:cNvPr id="5" name="TextBox 4"/>
          <p:cNvSpPr txBox="1"/>
          <p:nvPr/>
        </p:nvSpPr>
        <p:spPr>
          <a:xfrm>
            <a:off x="3923928" y="6021288"/>
            <a:ext cx="15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Речной угорь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5908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Согласно легенде, вьюн произошел из гвоздя. Во время распятия Христа цыгану велели вбить гвоздь в лоб Христу. В это время муха села на лоб Христа. Цыган придавил муху, так что она стала похожа на шляпку гвоздя, а настоящий гвоздь бросил в речку. Гвоздь ожил в воде и стал вьюном. </a:t>
            </a:r>
          </a:p>
          <a:p>
            <a:endParaRPr lang="ru-RU" dirty="0" smtClean="0"/>
          </a:p>
          <a:p>
            <a:r>
              <a:rPr lang="ru-RU" dirty="0" smtClean="0"/>
              <a:t>По другой легенде, угорь хвастался перед Богом, что его никому не удастся поймать. В наказание за это Бог сделал так, что угри ловятся в сети ночью, когда рыбаки спокойно спят в своих постелях.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8068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Водяной, как рассказывают, и сам появляется в облике рыбы, чаще всего в виде щуки, сома или осетра. Вот один из таких народных рассказов. Однажды зимой крестьянин отправился на озеро ловить рыбу. Взял с собой топор, вырубил прорубь. Вдруг из проруби показалась голова огромной щуки. Но глаза у нее были не рыбьи, а телячьи. Замахнулся он топором и попал щуке в голову. Топор застрял у нее в голове. Так он вместе с топором и вытянул щуку. Кинул в мешок и побежал домой. По пути чувствует: мешок все легче и легче становится. И жалобный голос оттуда раздается. Развязал он мешок, а оттуда выпорхнула утка и полетела на озеро. Только тогда рыбак сообразил, что он выловил не щуку, а водяного.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8e8ea355a85a4fe931ebf2b041ca7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60648"/>
            <a:ext cx="4215532" cy="6300954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832648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В роли покровителей рыб и рыболовства выступают некоторые святые. </a:t>
            </a:r>
            <a:r>
              <a:rPr lang="ru-RU" sz="3100" dirty="0" smtClean="0">
                <a:solidFill>
                  <a:srgbClr val="FFFF00"/>
                </a:solidFill>
              </a:rPr>
              <a:t>О ловле рыбы молились св. апостолу Петру.</a:t>
            </a:r>
            <a:r>
              <a:rPr lang="ru-RU" sz="3100" dirty="0" smtClean="0"/>
              <a:t> К его дню (29 июня ст. ст.) был приурочен праздник рыболовов. </a:t>
            </a:r>
          </a:p>
          <a:p>
            <a:endParaRPr lang="ru-RU" sz="3100" dirty="0" smtClean="0"/>
          </a:p>
          <a:p>
            <a:r>
              <a:rPr lang="ru-RU" sz="3100" dirty="0" smtClean="0">
                <a:solidFill>
                  <a:srgbClr val="FFFF00"/>
                </a:solidFill>
              </a:rPr>
              <a:t>В Белоруссии главой над рыбой считали также Алексея </a:t>
            </a:r>
            <a:r>
              <a:rPr lang="ru-RU" sz="3100" dirty="0" smtClean="0"/>
              <a:t>- человека Божия, который, как говорят, переплыл море в решете. В его день (30 марта ст. ст.) пряли несколько ниток для сети, чтобы рыба ловилась. </a:t>
            </a:r>
          </a:p>
          <a:p>
            <a:endParaRPr lang="ru-RU" sz="3100" dirty="0" smtClean="0"/>
          </a:p>
          <a:p>
            <a:r>
              <a:rPr lang="ru-RU" sz="3100" dirty="0" smtClean="0">
                <a:solidFill>
                  <a:srgbClr val="FFFF00"/>
                </a:solidFill>
              </a:rPr>
              <a:t>В Болгарии занятие рыболовством приписывали св. Николаю</a:t>
            </a:r>
            <a:r>
              <a:rPr lang="ru-RU" sz="3100" dirty="0" smtClean="0"/>
              <a:t>. В день "рыбного" Николая (6 декабря ст. ст.) готовили рыбное блюдо и раздавали рыбу во здравие моряков и рыболовов. Поедание в этот день рыбы (чаще всего карпа) осмыслялось как своеобразная жертва этому святому.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b4b4a0b0e01d7d7c8e4d2043ab570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4752528" cy="5924204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79912" y="6309320"/>
            <a:ext cx="140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Св. Николай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6628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народных представлениях находят отражение такие характерные признаки рыбы, как немота и связь с водной стихией. Например, </a:t>
            </a:r>
            <a:r>
              <a:rPr lang="ru-RU" dirty="0" smtClean="0">
                <a:solidFill>
                  <a:srgbClr val="FFFF00"/>
                </a:solidFill>
              </a:rPr>
              <a:t>детей, пока они не научатся говорить, не кормили ни рыбой, ни ухой</a:t>
            </a:r>
            <a:r>
              <a:rPr lang="ru-RU" dirty="0" smtClean="0"/>
              <a:t>, так как опасались, что иначе они долго будут немы, как рыба. </a:t>
            </a:r>
          </a:p>
          <a:p>
            <a:endParaRPr lang="ru-RU" dirty="0" smtClean="0"/>
          </a:p>
          <a:p>
            <a:r>
              <a:rPr lang="ru-RU" dirty="0" smtClean="0"/>
              <a:t>Сны о рыбе как обитательнице земных вод толкуются в народной традиции чаще всего как предвестье дождя (влаги небесной) или слез (влаги человеческой).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183210c7d4a947772700980325f0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332656"/>
            <a:ext cx="3636634" cy="6093296"/>
          </a:xfrm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1702</TotalTime>
  <Words>1710</Words>
  <Application>Microsoft Office PowerPoint</Application>
  <PresentationFormat>Экран (4:3)</PresentationFormat>
  <Paragraphs>72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Метро</vt:lpstr>
      <vt:lpstr>Рыбы в народных представлениях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Рыбы в народных представлениях</dc:title>
  <dc:subject>Суеверия о рыбах</dc:subject>
  <dc:creator>www.zooclub.ru</dc:creator>
  <cp:keywords>животные, рыбы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 
http://www.zooclub.ru/aqua/202.shtml </dc:description>
  <cp:lastModifiedBy>user1</cp:lastModifiedBy>
  <cp:revision>58</cp:revision>
  <dcterms:created xsi:type="dcterms:W3CDTF">2014-02-17T20:48:34Z</dcterms:created>
  <dcterms:modified xsi:type="dcterms:W3CDTF">2016-07-11T07:28:22Z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