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7" r:id="rId1"/>
    <p:sldMasterId id="2147483929" r:id="rId2"/>
    <p:sldMasterId id="2147483941" r:id="rId3"/>
    <p:sldMasterId id="2147484133" r:id="rId4"/>
  </p:sldMasterIdLst>
  <p:notesMasterIdLst>
    <p:notesMasterId r:id="rId16"/>
  </p:notesMasterIdLst>
  <p:sldIdLst>
    <p:sldId id="256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511E5C-BAFB-41AF-A8FD-502233577AF6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3E44E9-1589-4E72-B816-34C002E511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http://www.zooclub.ru/birds/73.shtml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E44E9-1589-4E72-B816-34C002E5110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http://www.zooclub.ru/birds/73.shtml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E44E9-1589-4E72-B816-34C002E5110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http://www.zooclub.ru/birds/73.shtml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E44E9-1589-4E72-B816-34C002E5110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http://www.zooclub.ru/birds/73.shtml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E44E9-1589-4E72-B816-34C002E5110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http://www.zooclub.ru/birds/73.shtml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E44E9-1589-4E72-B816-34C002E5110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http://www.zooclub.ru/birds/73.shtml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E44E9-1589-4E72-B816-34C002E5110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http://www.zooclub.ru/birds/73.shtml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E44E9-1589-4E72-B816-34C002E5110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http://www.zooclub.ru/birds/73.shtml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E44E9-1589-4E72-B816-34C002E5110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http://www.zooclub.ru/birds/73.shtml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E44E9-1589-4E72-B816-34C002E5110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http://www.zooclub.ru/birds/73.shtml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E44E9-1589-4E72-B816-34C002E5110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http://www.zooclub.ru/birds/73.shtml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E44E9-1589-4E72-B816-34C002E5110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да3"/>
          <p:cNvSpPr/>
          <p:nvPr/>
        </p:nvSpPr>
        <p:spPr>
          <a:xfrm>
            <a:off x="1914" y="5243130"/>
            <a:ext cx="9141714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Небо"/>
          <p:cNvSpPr/>
          <p:nvPr/>
        </p:nvSpPr>
        <p:spPr>
          <a:xfrm>
            <a:off x="1914" y="0"/>
            <a:ext cx="9141714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Вода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069" y="5497898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Вода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069" y="5221111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-1069" y="5961106"/>
            <a:ext cx="9141714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9404" y="1309047"/>
            <a:ext cx="7202092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9404" y="4038600"/>
            <a:ext cx="72009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42361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E5B41-4EA7-4298-8839-DCBB1FD6634C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A4346-6488-484D-8438-DB42E36C2B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62568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440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440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E5B41-4EA7-4298-8839-DCBB1FD6634C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A4346-6488-484D-8438-DB42E36C2B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86516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да3"/>
          <p:cNvSpPr/>
          <p:nvPr/>
        </p:nvSpPr>
        <p:spPr>
          <a:xfrm>
            <a:off x="1914" y="5243130"/>
            <a:ext cx="9141714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Небо"/>
          <p:cNvSpPr/>
          <p:nvPr/>
        </p:nvSpPr>
        <p:spPr>
          <a:xfrm>
            <a:off x="1914" y="0"/>
            <a:ext cx="9141714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Вода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069" y="5497898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Вода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069" y="5221111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-1069" y="5961106"/>
            <a:ext cx="9141714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9404" y="1309047"/>
            <a:ext cx="7202092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9404" y="4038600"/>
            <a:ext cx="72009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42361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E5B41-4EA7-4298-8839-DCBB1FD6634C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A4346-6488-484D-8438-DB42E36C2B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50823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360" y="1309047"/>
            <a:ext cx="7200939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360" y="4038600"/>
            <a:ext cx="72009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E5B41-4EA7-4298-8839-DCBB1FD6634C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A4346-6488-484D-8438-DB42E36C2B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35599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584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916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E5B41-4EA7-4298-8839-DCBB1FD6634C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A4346-6488-484D-8438-DB42E36C2B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93787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0584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916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0916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E5B41-4EA7-4298-8839-DCBB1FD6634C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A4346-6488-484D-8438-DB42E36C2B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723781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E5B41-4EA7-4298-8839-DCBB1FD6634C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A4346-6488-484D-8438-DB42E36C2B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818866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E5B41-4EA7-4298-8839-DCBB1FD6634C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A4346-6488-484D-8438-DB42E36C2B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22624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0310" y="685800"/>
            <a:ext cx="51435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E5B41-4EA7-4298-8839-DCBB1FD6634C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A4346-6488-484D-8438-DB42E36C2B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38976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E5B41-4EA7-4298-8839-DCBB1FD6634C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A4346-6488-484D-8438-DB42E36C2B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50823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70310" y="685800"/>
            <a:ext cx="51435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E5B41-4EA7-4298-8839-DCBB1FD6634C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A4346-6488-484D-8438-DB42E36C2B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66151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E5B41-4EA7-4298-8839-DCBB1FD6634C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A4346-6488-484D-8438-DB42E36C2B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62568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440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440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E5B41-4EA7-4298-8839-DCBB1FD6634C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A4346-6488-484D-8438-DB42E36C2B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86516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1905000" y="2057400"/>
            <a:ext cx="6705600" cy="14478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209800" y="3581400"/>
            <a:ext cx="6400800" cy="1752600"/>
          </a:xfrm>
        </p:spPr>
        <p:txBody>
          <a:bodyPr/>
          <a:lstStyle>
            <a:lvl1pPr marL="0" indent="0">
              <a:spcBef>
                <a:spcPct val="20000"/>
              </a:spcBef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88D21-D443-47CF-AA4F-C6271DA77C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7773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FF0622-75E4-48B8-A617-5428CA5926CE}" type="datetimeFigureOut">
              <a:rPr lang="ru-RU" smtClean="0"/>
              <a:pPr/>
              <a:t>03.02.2016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875541-8164-4CC7-9F2F-6F0C49BB85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094790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2057400"/>
            <a:ext cx="30861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2057400"/>
            <a:ext cx="30861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691486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47759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83165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00418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360" y="1309047"/>
            <a:ext cx="7200939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360" y="4038600"/>
            <a:ext cx="72009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E5B41-4EA7-4298-8839-DCBB1FD6634C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A4346-6488-484D-8438-DB42E36C2B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35599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445050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21001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5125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1066800"/>
            <a:ext cx="165735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1066800"/>
            <a:ext cx="4819650" cy="4953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003632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2/3/2016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6E5B41-4EA7-4298-8839-DCBB1FD6634C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DA4346-6488-484D-8438-DB42E36C2B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56E5B41-4EA7-4298-8839-DCBB1FD6634C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6DA4346-6488-484D-8438-DB42E36C2B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6E5B41-4EA7-4298-8839-DCBB1FD6634C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6DA4346-6488-484D-8438-DB42E36C2B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6E5B41-4EA7-4298-8839-DCBB1FD6634C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6DA4346-6488-484D-8438-DB42E36C2B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6E5B41-4EA7-4298-8839-DCBB1FD6634C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DA4346-6488-484D-8438-DB42E36C2B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584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916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E5B41-4EA7-4298-8839-DCBB1FD6634C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A4346-6488-484D-8438-DB42E36C2B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93787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6E5B41-4EA7-4298-8839-DCBB1FD6634C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DA4346-6488-484D-8438-DB42E36C2B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56E5B41-4EA7-4298-8839-DCBB1FD6634C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6DA4346-6488-484D-8438-DB42E36C2B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56E5B41-4EA7-4298-8839-DCBB1FD6634C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6DA4346-6488-484D-8438-DB42E36C2B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6E5B41-4EA7-4298-8839-DCBB1FD6634C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DA4346-6488-484D-8438-DB42E36C2B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6E5B41-4EA7-4298-8839-DCBB1FD6634C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DA4346-6488-484D-8438-DB42E36C2B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0584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916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0916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E5B41-4EA7-4298-8839-DCBB1FD6634C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A4346-6488-484D-8438-DB42E36C2B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723781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E5B41-4EA7-4298-8839-DCBB1FD6634C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A4346-6488-484D-8438-DB42E36C2B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818866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E5B41-4EA7-4298-8839-DCBB1FD6634C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A4346-6488-484D-8438-DB42E36C2B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22624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0310" y="685800"/>
            <a:ext cx="51435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E5B41-4EA7-4298-8839-DCBB1FD6634C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A4346-6488-484D-8438-DB42E36C2B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38976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70310" y="685800"/>
            <a:ext cx="51435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E5B41-4EA7-4298-8839-DCBB1FD6634C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A4346-6488-484D-8438-DB42E36C2B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66151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8" name="Вода3"/>
          <p:cNvSpPr/>
          <p:nvPr/>
        </p:nvSpPr>
        <p:spPr>
          <a:xfrm>
            <a:off x="1914" y="6064102"/>
            <a:ext cx="9141714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Вода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069" y="6256182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Вода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069" y="5979395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1" y="265176"/>
            <a:ext cx="713231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713232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356E5B41-4EA7-4298-8839-DCBB1FD6634C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05840" y="6601968"/>
            <a:ext cx="5369814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58100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56DA4346-6488-484D-8438-DB42E36C2B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840">
          <p15:clr>
            <a:srgbClr val="F26B43"/>
          </p15:clr>
        </p15:guide>
        <p15:guide id="4" orient="horz" pos="984">
          <p15:clr>
            <a:srgbClr val="F26B43"/>
          </p15:clr>
        </p15:guide>
        <p15:guide id="5" orient="horz" pos="3600">
          <p15:clr>
            <a:srgbClr val="F26B43"/>
          </p15:clr>
        </p15:guide>
        <p15:guide id="6" pos="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8" name="Вода3"/>
          <p:cNvSpPr/>
          <p:nvPr/>
        </p:nvSpPr>
        <p:spPr>
          <a:xfrm>
            <a:off x="1914" y="6064102"/>
            <a:ext cx="9141714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Вода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069" y="6256182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Вода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069" y="5979395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1" y="265176"/>
            <a:ext cx="713231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713232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356E5B41-4EA7-4298-8839-DCBB1FD6634C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05840" y="6601968"/>
            <a:ext cx="5369814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58100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56DA4346-6488-484D-8438-DB42E36C2B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840">
          <p15:clr>
            <a:srgbClr val="F26B43"/>
          </p15:clr>
        </p15:guide>
        <p15:guide id="4" orient="horz" pos="984">
          <p15:clr>
            <a:srgbClr val="F26B43"/>
          </p15:clr>
        </p15:guide>
        <p15:guide id="5" orient="horz" pos="3600">
          <p15:clr>
            <a:srgbClr val="F26B43"/>
          </p15:clr>
        </p15:guide>
        <p15:guide id="6" pos="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066800"/>
            <a:ext cx="6629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33600" y="2057400"/>
            <a:ext cx="6324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828800" y="62484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fld id="{91934A75-8E52-44F7-BD7A-23DAF00B0024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86200" y="6248400"/>
            <a:ext cx="3048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Garamond" pitchFamily="18" charset="0"/>
        <a:buChar char="−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Garamond" pitchFamily="18" charset="0"/>
        <a:buChar char="−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356E5B41-4EA7-4298-8839-DCBB1FD6634C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56DA4346-6488-484D-8438-DB42E36C2B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4" r:id="rId1"/>
    <p:sldLayoutId id="2147484135" r:id="rId2"/>
    <p:sldLayoutId id="2147484136" r:id="rId3"/>
    <p:sldLayoutId id="2147484137" r:id="rId4"/>
    <p:sldLayoutId id="2147484138" r:id="rId5"/>
    <p:sldLayoutId id="2147484139" r:id="rId6"/>
    <p:sldLayoutId id="2147484140" r:id="rId7"/>
    <p:sldLayoutId id="2147484141" r:id="rId8"/>
    <p:sldLayoutId id="2147484142" r:id="rId9"/>
    <p:sldLayoutId id="2147484143" r:id="rId10"/>
    <p:sldLayoutId id="2147484144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2304256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ПРОДОЛЖИТЕЛЬНОСТЬ ЖИЗНИ НЕКОТОРЫХ ВИДОВ ПОПУГАЕВ, СОДЕРЖАЩИХСЯ В НЕВОЛЕ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623731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Calibri"/>
              </a:rPr>
              <a:t>www.zooclub.ru</a:t>
            </a:r>
            <a:endParaRPr lang="ru-RU" dirty="0">
              <a:latin typeface="Calibri"/>
            </a:endParaRPr>
          </a:p>
        </p:txBody>
      </p:sp>
      <p:pic>
        <p:nvPicPr>
          <p:cNvPr id="4" name="Рисунок 3" descr="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276872"/>
            <a:ext cx="1528564" cy="3706769"/>
          </a:xfrm>
          <a:prstGeom prst="rect">
            <a:avLst/>
          </a:prstGeom>
        </p:spPr>
      </p:pic>
      <p:pic>
        <p:nvPicPr>
          <p:cNvPr id="5" name="Рисунок 4" descr="1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4077072"/>
            <a:ext cx="1728192" cy="2340466"/>
          </a:xfrm>
          <a:prstGeom prst="rect">
            <a:avLst/>
          </a:prstGeom>
        </p:spPr>
      </p:pic>
      <p:pic>
        <p:nvPicPr>
          <p:cNvPr id="7" name="Рисунок 6" descr="4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1920" y="2780928"/>
            <a:ext cx="1944216" cy="1938661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868760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>
                <a:solidFill>
                  <a:srgbClr val="FF0000"/>
                </a:solidFill>
              </a:rPr>
              <a:t>Длиннохвостые попугаи </a:t>
            </a:r>
            <a:r>
              <a:rPr lang="ru-RU" dirty="0" smtClean="0"/>
              <a:t>при соответствующем питании и уходе могут прожить больше 18 лет. В зависимости от вида продолжительность их жизни колеблется от 15 до 18 лет.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9218" name="Picture 2" descr="F:\ВАЛЛ\птицы\попугаи\BestHDWallpapersPack844_9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9286" b="9286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292696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В среднем, </a:t>
            </a:r>
            <a:r>
              <a:rPr lang="ru-RU" dirty="0" smtClean="0">
                <a:solidFill>
                  <a:srgbClr val="FF0000"/>
                </a:solidFill>
              </a:rPr>
              <a:t>неразлучники</a:t>
            </a:r>
            <a:r>
              <a:rPr lang="ru-RU" dirty="0" smtClean="0"/>
              <a:t> живут 10 лет. Иногда вам может встретиться птичка, которой 15 - 20 лет. </a:t>
            </a:r>
            <a:endParaRPr lang="ru-RU" dirty="0"/>
          </a:p>
        </p:txBody>
      </p:sp>
      <p:pic>
        <p:nvPicPr>
          <p:cNvPr id="6" name="Picture 2" descr="F:\ВАЛЛ\птицы\попугаи\неразлучники\23 (9)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9286" b="9286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652736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/>
              <a:t>Известны случаи, когда </a:t>
            </a:r>
            <a:r>
              <a:rPr lang="ru-RU" dirty="0" smtClean="0">
                <a:solidFill>
                  <a:srgbClr val="FF0000"/>
                </a:solidFill>
              </a:rPr>
              <a:t>ара</a:t>
            </a:r>
            <a:r>
              <a:rPr lang="ru-RU" dirty="0" smtClean="0"/>
              <a:t> в неволе жили дольше 50 лет. При соответствующем уходе и питании они могут с легкостью прожить 30-50 лет. Мини-ара может прожить около 30 лет.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Picture 2" descr="F:\ВАЛЛ\птицы\попугаи\ара\1 (213)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16071" b="16071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364704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/>
              <a:t>В неволе </a:t>
            </a:r>
            <a:r>
              <a:rPr lang="ru-RU" dirty="0" smtClean="0">
                <a:solidFill>
                  <a:srgbClr val="FF0000"/>
                </a:solidFill>
              </a:rPr>
              <a:t>какаду </a:t>
            </a:r>
            <a:r>
              <a:rPr lang="ru-RU" dirty="0" smtClean="0"/>
              <a:t>иногда проживали больше 40 лет. Средняя продолжительность жизни при надлежащем уходе и питании - 30-40 лет.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Picture 2" descr="F:\ВАЛЛ\птицы\попугаи\какаду\animalplVIII-2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16071" b="16071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50872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С хорошим питанием и ветеринарным уходом </a:t>
            </a:r>
            <a:r>
              <a:rPr lang="ru-RU" dirty="0" err="1" smtClean="0">
                <a:solidFill>
                  <a:srgbClr val="FF0000"/>
                </a:solidFill>
              </a:rPr>
              <a:t>амазоны</a:t>
            </a:r>
            <a:r>
              <a:rPr lang="ru-RU" dirty="0" smtClean="0"/>
              <a:t> могут прожить в неволе 50 лет и даже больше. Средняя продолжительность жизни больше 20 лет. </a:t>
            </a:r>
            <a:endParaRPr lang="ru-RU" dirty="0"/>
          </a:p>
        </p:txBody>
      </p:sp>
      <p:pic>
        <p:nvPicPr>
          <p:cNvPr id="6" name="Picture 2" descr="F:\ВАЛЛ\птицы\попугаи\амазон\ptici_3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9286" b="9286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004664"/>
          </a:xfrm>
        </p:spPr>
        <p:txBody>
          <a:bodyPr>
            <a:normAutofit/>
          </a:bodyPr>
          <a:lstStyle/>
          <a:p>
            <a:pPr algn="just"/>
            <a:r>
              <a:rPr lang="ru-RU" dirty="0" err="1" smtClean="0">
                <a:solidFill>
                  <a:srgbClr val="FF0000"/>
                </a:solidFill>
              </a:rPr>
              <a:t>Аратинги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могут прожить где-то 15-20 лет, иногда 35-40.</a:t>
            </a:r>
            <a:endParaRPr lang="ru-RU" dirty="0"/>
          </a:p>
        </p:txBody>
      </p:sp>
      <p:pic>
        <p:nvPicPr>
          <p:cNvPr id="6" name="Picture 2" descr="F:\ВАЛЛ\птицы\попугаи\4c843d3096a92b2464d1f1b8ebe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11830" b="11830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580728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/>
              <a:t>Были случаи, когда </a:t>
            </a:r>
            <a:r>
              <a:rPr lang="ru-RU" dirty="0" smtClean="0">
                <a:solidFill>
                  <a:srgbClr val="FF0000"/>
                </a:solidFill>
              </a:rPr>
              <a:t>жако</a:t>
            </a:r>
            <a:r>
              <a:rPr lang="ru-RU" dirty="0" smtClean="0"/>
              <a:t> в неволе жили более 50 лет. С соответствующим питанием и уходом ветеринара они могут прожить по крайней мере 25 лет.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Picture 2" descr="F:\ВАЛЛ\птицы\попугаи\жако\fd7524599eb3de1325948ee71c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16071" b="16071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364704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>
                <a:solidFill>
                  <a:srgbClr val="FF0000"/>
                </a:solidFill>
              </a:rPr>
              <a:t>Синеголовые попугаи</a:t>
            </a:r>
            <a:r>
              <a:rPr lang="ru-RU" dirty="0" smtClean="0"/>
              <a:t> при соответствующем уходе могут прожить больше 30 лет. Средняя продолжительность жизни около 15 лет.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9286" b="9286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652736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>
                <a:solidFill>
                  <a:srgbClr val="FF0000"/>
                </a:solidFill>
              </a:rPr>
              <a:t>Лори</a:t>
            </a:r>
            <a:r>
              <a:rPr lang="ru-RU" dirty="0" smtClean="0"/>
              <a:t> обычно живут 15-20 лет. Самки имеют более короткую продолжительность жизни, из-за болезней репродуктивной системы, например, хронического откладывания яиц.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Picture 2" descr="F:\ВАЛЛ\птицы\попугаи\25 (3)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4762" b="476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364704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rgbClr val="FF0000"/>
                </a:solidFill>
              </a:rPr>
              <a:t>Воробьиные попугайчики </a:t>
            </a:r>
            <a:r>
              <a:rPr lang="ru-RU" dirty="0" smtClean="0"/>
              <a:t>живут примерно 15 лет. Иногда доживают до 20 лет.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Forpus_conspicillatus_-Colombia-6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1764" b="11764"/>
          <a:stretch>
            <a:fillRect/>
          </a:stretch>
        </p:blipFill>
        <p:spPr/>
      </p:pic>
    </p:spTree>
  </p:cSld>
  <p:clrMapOvr>
    <a:masterClrMapping/>
  </p:clrMapOvr>
  <p:transition>
    <p:fade thruBlk="1"/>
  </p:transition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Тема6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7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ms_pptprojoverview_tp01018456">
  <a:themeElements>
    <a:clrScheme name="ms_pptprojoverview_tp01018456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ms_pptprojoverview_tp01018456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s_pptprojoverview_tp01018456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rojoverview_tp01018456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rojoverview_tp01018456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Литейн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Тема6</Template>
  <TotalTime>413</TotalTime>
  <Words>270</Words>
  <Application>Microsoft Office PowerPoint</Application>
  <PresentationFormat>Экран (4:3)</PresentationFormat>
  <Paragraphs>34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Тема6</vt:lpstr>
      <vt:lpstr>Тема7</vt:lpstr>
      <vt:lpstr>ms_pptprojoverview_tp01018456</vt:lpstr>
      <vt:lpstr>Литейная</vt:lpstr>
      <vt:lpstr>ПРОДОЛЖИТЕЛЬНОСТЬ ЖИЗНИ НЕКОТОРЫХ ВИДОВ ПОПУГАЕВ, СОДЕРЖАЩИХСЯ В НЕВОЛЕ</vt:lpstr>
      <vt:lpstr>Известны случаи, когда ара в неволе жили дольше 50 лет. При соответствующем уходе и питании они могут с легкостью прожить 30-50 лет. Мини-ара может прожить около 30 лет. </vt:lpstr>
      <vt:lpstr>В неволе какаду иногда проживали больше 40 лет. Средняя продолжительность жизни при надлежащем уходе и питании - 30-40 лет. </vt:lpstr>
      <vt:lpstr>С хорошим питанием и ветеринарным уходом амазоны могут прожить в неволе 50 лет и даже больше. Средняя продолжительность жизни больше 20 лет. </vt:lpstr>
      <vt:lpstr>Аратинги могут прожить где-то 15-20 лет, иногда 35-40.</vt:lpstr>
      <vt:lpstr>Были случаи, когда жако в неволе жили более 50 лет. С соответствующим питанием и уходом ветеринара они могут прожить по крайней мере 25 лет. </vt:lpstr>
      <vt:lpstr>Синеголовые попугаи при соответствующем уходе могут прожить больше 30 лет. Средняя продолжительность жизни около 15 лет. </vt:lpstr>
      <vt:lpstr>Лори обычно живут 15-20 лет. Самки имеют более короткую продолжительность жизни, из-за болезней репродуктивной системы, например, хронического откладывания яиц. </vt:lpstr>
      <vt:lpstr>Воробьиные попугайчики живут примерно 15 лет. Иногда доживают до 20 лет. </vt:lpstr>
      <vt:lpstr>Длиннохвостые попугаи при соответствующем питании и уходе могут прожить больше 18 лет. В зависимости от вида продолжительность их жизни колеблется от 15 до 18 лет. </vt:lpstr>
      <vt:lpstr>В среднем, неразлучники живут 10 лет. Иногда вам может встретиться птичка, которой 15 - 20 лет.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Продолжительность жизни некоторых видов птиц, содержащихся в неволе</dc:title>
  <dc:subject>Животные, птицы</dc:subject>
  <dc:creator>www.zooclub.ru</dc:creator>
  <cp:keywords>животные, птицы, попугаи</cp:keywords>
  <cp:lastModifiedBy>user1</cp:lastModifiedBy>
  <cp:revision>30</cp:revision>
  <dcterms:created xsi:type="dcterms:W3CDTF">2014-02-17T21:09:00Z</dcterms:created>
  <dcterms:modified xsi:type="dcterms:W3CDTF">2016-02-03T01:02:14Z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