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8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7C05A-E3A5-45AB-92A0-A0426A98E6B8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45F6F-2B94-42B7-A309-6D3DB2C70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http://zooclub.ru/fakty/o_paukah.shtml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45F6F-2B94-42B7-A309-6D3DB2C7048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94-B873-475D-9868-8E8AAB23242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FE70-E33F-40D2-A449-D85D48989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94-B873-475D-9868-8E8AAB23242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FE70-E33F-40D2-A449-D85D48989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02.09.2015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94-B873-475D-9868-8E8AAB23242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FE70-E33F-40D2-A449-D85D48989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94-B873-475D-9868-8E8AAB23242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FE70-E33F-40D2-A449-D85D48989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94-B873-475D-9868-8E8AAB23242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FE70-E33F-40D2-A449-D85D48989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94-B873-475D-9868-8E8AAB23242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FE70-E33F-40D2-A449-D85D48989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94-B873-475D-9868-8E8AAB23242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FE70-E33F-40D2-A449-D85D48989B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94-B873-475D-9868-8E8AAB23242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FE70-E33F-40D2-A449-D85D48989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94-B873-475D-9868-8E8AAB23242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FE70-E33F-40D2-A449-D85D48989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6A94-B873-475D-9868-8E8AAB23242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0FE70-E33F-40D2-A449-D85D48989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B4D96A94-B873-475D-9868-8E8AAB232420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170FE70-E33F-40D2-A449-D85D48989B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НАУЧНЫХ ФАКТА О ПАУКАХ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насчитывается около 42 тысяч видов. Распространены пауки повсеместно. 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7746">
            <a:off x="123928" y="-276207"/>
            <a:ext cx="2625080" cy="3563546"/>
          </a:xfrm>
          <a:prstGeom prst="rect">
            <a:avLst/>
          </a:prstGeom>
        </p:spPr>
      </p:pic>
      <p:pic>
        <p:nvPicPr>
          <p:cNvPr id="5" name="Рисунок 4" descr="Untitled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725144"/>
            <a:ext cx="2786687" cy="18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309320"/>
            <a:ext cx="146546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www.zooclub.ru</a:t>
            </a:r>
            <a:endParaRPr lang="ru-RU" sz="1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546132" cy="569742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96944" cy="566462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_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77483"/>
            <a:ext cx="8424936" cy="56166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_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438120" cy="56254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_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_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_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94104" cy="552940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_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366112" cy="55774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_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_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_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_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_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_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_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_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02116" cy="56014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24936" cy="561662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_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_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7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73</TotalTime>
  <Words>23</Words>
  <Application>Microsoft Office PowerPoint</Application>
  <PresentationFormat>Экран (4:3)</PresentationFormat>
  <Paragraphs>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Тема7</vt:lpstr>
      <vt:lpstr>ms_pptprojoverview_tp01018456</vt:lpstr>
      <vt:lpstr>24 НАУЧНЫХ ФАКТА О ПАУКАХ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НАУЧНЫХ ФАКТА О ПАУКАХ</dc:title>
  <dc:creator>www.zooclub.ru</dc:creator>
  <cp:keywords>животные, членистоногие, пауки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8</cp:revision>
  <dcterms:created xsi:type="dcterms:W3CDTF">2015-07-23T01:57:33Z</dcterms:created>
  <dcterms:modified xsi:type="dcterms:W3CDTF">2015-09-02T09:36:28Z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