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4" r:id="rId22"/>
    <p:sldId id="275" r:id="rId23"/>
    <p:sldId id="277" r:id="rId24"/>
    <p:sldId id="278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81EC8-3A38-4D04-95E1-A25FD055DFE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DBB6-B915-4981-A188-99F069605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http://www.zooclub.ru/samye/redkie-rasteniya-mira.shtml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DBB6-B915-4981-A188-99F0696052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5.xml"/><Relationship Id="rId1" Type="http://schemas.openxmlformats.org/officeDocument/2006/relationships/video" Target="../media/media1.wmv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5.xml"/><Relationship Id="rId1" Type="http://schemas.openxmlformats.org/officeDocument/2006/relationships/video" Target="../media/media1.wmv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6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8686800" cy="5080000"/>
          </a:xfrm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275"/>
            <a:ext cx="2133600" cy="339725"/>
          </a:xfrm>
        </p:spPr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8275"/>
            <a:ext cx="2895600" cy="3397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789" y="6518275"/>
            <a:ext cx="2133600" cy="339725"/>
          </a:xfrm>
        </p:spPr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30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2921000"/>
            <a:ext cx="9144000" cy="2844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1"/>
            <a:ext cx="86868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800" cy="1500187"/>
          </a:xfrm>
          <a:noFill/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8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051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1"/>
            <a:ext cx="4268788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8601"/>
            <a:ext cx="4270374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4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34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292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097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7800"/>
            <a:ext cx="32369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802"/>
            <a:ext cx="5340350" cy="6400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339853"/>
            <a:ext cx="3236914" cy="5238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053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359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45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6374"/>
            <a:ext cx="1600200" cy="6372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6374"/>
            <a:ext cx="7010400" cy="6372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06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3"/>
          <p:cNvGrpSpPr/>
          <p:nvPr/>
        </p:nvGrpSpPr>
        <p:grpSpPr>
          <a:xfrm>
            <a:off x="214509" y="4191000"/>
            <a:ext cx="8712599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6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3"/>
          <p:cNvGrpSpPr/>
          <p:nvPr/>
        </p:nvGrpSpPr>
        <p:grpSpPr>
          <a:xfrm>
            <a:off x="-83394" y="56187"/>
            <a:ext cx="890318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23" name="Группа 82"/>
          <p:cNvGrpSpPr/>
          <p:nvPr/>
        </p:nvGrpSpPr>
        <p:grpSpPr>
          <a:xfrm>
            <a:off x="7999810" y="2618021"/>
            <a:ext cx="1032551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33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9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media" Target="../media/media1.wm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228600" y="177800"/>
            <a:ext cx="8686800" cy="6400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0"/>
            <a:ext cx="8686800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778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1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2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597741D-BF1F-4824-A6FF-169A70F0FA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ADAC34D-73E2-459C-AC7B-98EF05C22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 самых редких растений в мире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Изучая информацию о самых редких растениях в мире, сложно не заметить, что все они изначально встречались в малом количестве. Объясняется это тем, что некоторые растения имеют очень маленький ареал распространения – это может быть небольшой остров, участок леса или даже одинокая скала…</a:t>
            </a:r>
            <a:endParaRPr lang="ru-RU" dirty="0"/>
          </a:p>
        </p:txBody>
      </p:sp>
      <p:pic>
        <p:nvPicPr>
          <p:cNvPr id="4" name="Рисунок 3" descr="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171400"/>
            <a:ext cx="2088232" cy="2182202"/>
          </a:xfrm>
          <a:prstGeom prst="rect">
            <a:avLst/>
          </a:prstGeom>
        </p:spPr>
      </p:pic>
      <p:pic>
        <p:nvPicPr>
          <p:cNvPr id="5" name="Рисунок 4" descr="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111" y="188640"/>
            <a:ext cx="2174889" cy="234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309320"/>
            <a:ext cx="1610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www.zooclub.ru</a:t>
            </a:r>
            <a:endParaRPr lang="ru-RU" sz="16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80920" cy="6480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Ледвянец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пятнистый (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Lotus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maculatus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7009208" cy="466112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Цветы этого растения напоминают по своей форме клюв попугая. Это представитель довольно обширного рода </a:t>
            </a:r>
            <a:r>
              <a:rPr lang="ru-RU" sz="2400" dirty="0" err="1" smtClean="0"/>
              <a:t>Lotus</a:t>
            </a:r>
            <a:r>
              <a:rPr lang="ru-RU" sz="2400" dirty="0" smtClean="0"/>
              <a:t>, встречающихся и на территории России – у нас их называют «</a:t>
            </a:r>
            <a:r>
              <a:rPr lang="ru-RU" sz="2400" dirty="0" err="1" smtClean="0"/>
              <a:t>ледвея</a:t>
            </a:r>
            <a:r>
              <a:rPr lang="ru-RU" sz="2400" dirty="0" smtClean="0"/>
              <a:t>» или «</a:t>
            </a:r>
            <a:r>
              <a:rPr lang="ru-RU" sz="2400" dirty="0" err="1" smtClean="0"/>
              <a:t>ледвенец</a:t>
            </a:r>
            <a:r>
              <a:rPr lang="ru-RU" sz="2400" dirty="0" smtClean="0"/>
              <a:t>».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Лотус пятнистый растет только на Канарских островах</a:t>
            </a:r>
            <a:r>
              <a:rPr lang="ru-RU" sz="2400" dirty="0" smtClean="0"/>
              <a:t>, его ареал обитания составляет всего 1км², а количество особей не превышает 50 штук. Причиной тому – выпас скота и неконтролируемый сбор красивых и необычных цветов. Клюв попугая популярен среди садоводов, его часто можно встретить в садах и парках, но вот в дикой природе он на грани вымирания.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8352928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Эдельвейс альпийский (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Leontopodium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alpinum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5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860793" cy="460816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/>
          </a:bodyPr>
          <a:lstStyle/>
          <a:p>
            <a:r>
              <a:rPr lang="ru-RU" dirty="0" smtClean="0"/>
              <a:t>Еще его называют </a:t>
            </a:r>
            <a:r>
              <a:rPr lang="ru-RU" dirty="0" err="1" smtClean="0"/>
              <a:t>леонтоподиум</a:t>
            </a:r>
            <a:r>
              <a:rPr lang="ru-RU" dirty="0" smtClean="0"/>
              <a:t>, что произошло от латинских слов «лев» и «лапа» - белые цветы с войлочными лепестками действительно напоминают мохнатую лапу царя зверей. Ну а название «эдельвейс» связано с немецким «</a:t>
            </a:r>
            <a:r>
              <a:rPr lang="ru-RU" dirty="0" err="1" smtClean="0"/>
              <a:t>эдель</a:t>
            </a:r>
            <a:r>
              <a:rPr lang="ru-RU" dirty="0" smtClean="0"/>
              <a:t>» - величественная белизна. Существует около трех десятков видов, большинство из них растет в горах. Самый редкий среди них –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эдельвейс альпийский, растущий только в Карпатах</a:t>
            </a:r>
            <a:r>
              <a:rPr lang="ru-RU" dirty="0" smtClean="0"/>
              <a:t>, да и то лишь в четырех местах.</a:t>
            </a:r>
          </a:p>
          <a:p>
            <a:r>
              <a:rPr lang="ru-RU" dirty="0" smtClean="0"/>
              <a:t>Эдельвейс привычен жить на огромной высоте в почти два километра над уровнем моря, устойчив к минусовым температурам и засухе. Все его части покрыты густыми лепестками, которые переплетаются между собой, образовывая теплый покров, защищающий от мороза и ультрафиолета. Потому этот цветок настолько необычен – у кого еще можно встретить «мохнатые» лепестки?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136904" cy="7200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Аморфофаллус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титанический (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Amorphophallus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titanum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973320" cy="529776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/>
          </a:bodyPr>
          <a:lstStyle/>
          <a:p>
            <a:r>
              <a:rPr lang="ru-RU" dirty="0" smtClean="0"/>
              <a:t>Это удивительное растение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обладает огромными цветами, которые могут достигать четырех (!) метров в высоту</a:t>
            </a:r>
            <a:r>
              <a:rPr lang="ru-RU" dirty="0" smtClean="0"/>
              <a:t>. Человек рядом с такими цветочками и сам кажется букашкой. Ну а о том, какова форма этих гигантов, несложно догадаться из названия – </a:t>
            </a:r>
            <a:r>
              <a:rPr lang="ru-RU" dirty="0" err="1" smtClean="0"/>
              <a:t>аморфофаллус</a:t>
            </a:r>
            <a:r>
              <a:rPr lang="ru-RU" dirty="0" smtClean="0"/>
              <a:t>. Это и без того уникальное растение еще и обзавелось крайне странным как для цветка запахом разлагающейся плоти, привлекающим насекомых-опылителей.</a:t>
            </a:r>
          </a:p>
          <a:p>
            <a:r>
              <a:rPr lang="ru-RU" dirty="0" err="1" smtClean="0"/>
              <a:t>Аморфофаллус</a:t>
            </a:r>
            <a:r>
              <a:rPr lang="ru-RU" dirty="0" smtClean="0"/>
              <a:t> начинает цвести в возрасте пяти лет. За свой сорокалетний век он цветет всего 3-4 раза – отчасти этим фактором обусловлено сокращение численности вида. К тому же он является </a:t>
            </a:r>
            <a:r>
              <a:rPr lang="ru-RU" dirty="0" err="1" smtClean="0"/>
              <a:t>суматранским</a:t>
            </a:r>
            <a:r>
              <a:rPr lang="ru-RU" dirty="0" smtClean="0"/>
              <a:t> эндемиком. Редкое растение было практически полностью уничтожено людьми, попавшими на остров. Сейчас он практически не встречается в природе, сохранность вида обеспечивают ботанические сады и теплицы.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Раффлезия Арнольда (</a:t>
            </a:r>
            <a:r>
              <a:rPr lang="en-US" dirty="0" err="1" smtClean="0"/>
              <a:t>Rafflesia</a:t>
            </a:r>
            <a:r>
              <a:rPr lang="en-US" dirty="0" smtClean="0"/>
              <a:t> </a:t>
            </a:r>
            <a:r>
              <a:rPr lang="en-US" dirty="0" err="1" smtClean="0"/>
              <a:t>arnoldii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Содержимое 3" descr="25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68" y="1900238"/>
            <a:ext cx="5688664" cy="4114800"/>
          </a:xfr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/>
          </a:bodyPr>
          <a:lstStyle/>
          <a:p>
            <a:r>
              <a:rPr lang="ru-RU" dirty="0" smtClean="0"/>
              <a:t>Еще один «пахучий» гигант – раффлезия Арнольда. Только </a:t>
            </a:r>
            <a:r>
              <a:rPr lang="ru-RU" dirty="0" err="1" smtClean="0"/>
              <a:t>аморфофаллус</a:t>
            </a:r>
            <a:r>
              <a:rPr lang="ru-RU" dirty="0" smtClean="0"/>
              <a:t> является рекордсменом по высоте цветка, а раффлезия – по ширине. Метровая чашечка цветка довольно похожа на кучу разлагающегося мяса, да и пахнет точно так же – все ради привлечения опылителей, навозных мух.</a:t>
            </a:r>
          </a:p>
          <a:p>
            <a:r>
              <a:rPr lang="ru-RU" dirty="0" smtClean="0"/>
              <a:t>Это удивительное творение природы состоит только из корней и цветка, оно не способно к фотосинтезу и является паразитом – высасывает соки из других растений. Оправдывает раффлезию то, что особого вреда своим донорам она не приносит.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«Трупная лилия», как ее еще называют, растет только на Суматре и Калимантане</a:t>
            </a:r>
            <a:r>
              <a:rPr lang="ru-RU" dirty="0" smtClean="0"/>
              <a:t>. Уменьшение площадей тропических лесов привело к сокращению популяции раффлезий – странных, но по-своему прекрасных цветов.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5653"/>
            <a:ext cx="8136904" cy="5590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Призрачная орхидея (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Epipogium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aphyllum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360880"/>
            <a:ext cx="3744416" cy="509444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Самый редкий и необычный среди видов орхидей</a:t>
            </a:r>
            <a:r>
              <a:rPr lang="ru-RU" dirty="0" smtClean="0"/>
              <a:t>. По сути, состоит она из одних корней – стебли у нее практически отсутствуют, листьев нет совсем. Из-за того, что у нее нет листьев, она живет не за счет фотосинтеза, а вступила в симбиоз с грибками, снабжающими ее питательными веществами.</a:t>
            </a:r>
          </a:p>
          <a:p>
            <a:r>
              <a:rPr lang="ru-RU" dirty="0" smtClean="0"/>
              <a:t>Когда орхидея не цветет, ее трудно заметить, поскольку корни сливаются по цвету с деревом. Белоснежные цветы-призраки выдаются вперед на тоненьких длинных цветоносах, отчего кажется, что они просто висят в воздухе – от этого и появилось такое имя растения.</a:t>
            </a:r>
          </a:p>
          <a:p>
            <a:r>
              <a:rPr lang="ru-RU" dirty="0" smtClean="0"/>
              <a:t>Призрачные орхидеи начинают цвести лишь спустя несколько лет после своего рождения. Водятся они только во Флориде (США), на Кубе, Гаити и </a:t>
            </a:r>
            <a:r>
              <a:rPr lang="ru-RU" dirty="0" err="1" smtClean="0"/>
              <a:t>Карибских</a:t>
            </a:r>
            <a:r>
              <a:rPr lang="ru-RU" dirty="0" smtClean="0"/>
              <a:t> островах. Она очень капризна к условиям окружающей среды, поэтому остро реагирует на изменения климата.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352928" cy="6480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камелия (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Middlemist's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056784" cy="470452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8092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Стронгилодон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крупнокистевой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Strongylodon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macrobotrys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39" y="1484784"/>
            <a:ext cx="6655635" cy="499172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Официальное название этого красавца не так уж просто выговорить, поэтому чаще можно встретить его народное поэтичное имя: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нефритовый цветок или нефритовая лоза</a:t>
            </a:r>
            <a:r>
              <a:rPr lang="ru-RU" sz="2200" dirty="0" smtClean="0"/>
              <a:t>. Растет он в тропических лесах на Филиппинских островах. У него очень необычные цветы: светло-бирюзовые коготки, собранные в густые гроздья, светятся в темноте. Так они привлекают летучих мышей, опыляющих их.</a:t>
            </a:r>
          </a:p>
          <a:p>
            <a:r>
              <a:rPr lang="ru-RU" sz="2200" dirty="0" smtClean="0"/>
              <a:t>Большая часть нефритовых цветов растет в оранжереях, теплицах, садах – из-за нещадной вырубки тропических лесов исчезает его привычная среда. В дикой природе он находится на грани вымирания и занесен в Международную красную книгу.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/>
          </a:bodyPr>
          <a:lstStyle/>
          <a:p>
            <a:r>
              <a:rPr lang="ru-RU" dirty="0" smtClean="0"/>
              <a:t>Эволюция – бесконечный конвейер, в котором одни виды сменяются другими. Природа будто экспериментирует, оставляя самые стойкие творения жить на планете. Остальные уходят в вечность, оставляя по себе лишь ископаемые останки. Так было и до человека – сегодня мы можем судить о существовании динозавров и гигантских папоротников лишь по археологическим находкам. Но вот в царство природы ворвались мы, полностью изменив ход эволюции. </a:t>
            </a:r>
          </a:p>
          <a:p>
            <a:r>
              <a:rPr lang="ru-RU" dirty="0" smtClean="0"/>
              <a:t>Сотни лет истребления живых существ наконец-то привели нас к пониманию того, что их нужно сохранять и беречь. Сегодня человечество борется за каждый вид растений, осознавая, что потерянное богатство не вернуть. Благодаря  этому мы можем любоваться редкими растениями в ботанических садах и оранжереях. И хочется верить, что когда-то они снова вернуться в дикую природу.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692696"/>
            <a:ext cx="6858000" cy="532859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Красная камелия  по праву считается самым редким цветком на планете</a:t>
            </a:r>
            <a:r>
              <a:rPr lang="ru-RU" sz="2200" dirty="0" smtClean="0"/>
              <a:t>. Сохранилось всего два экземпляра этого растения – в теплицах Великобритании и Новой Зеландии.</a:t>
            </a:r>
          </a:p>
          <a:p>
            <a:r>
              <a:rPr lang="ru-RU" sz="2200" dirty="0" smtClean="0"/>
              <a:t>Его спасению мировая флора обязана английскому цветоводу Джону </a:t>
            </a:r>
            <a:r>
              <a:rPr lang="ru-RU" sz="2200" dirty="0" err="1" smtClean="0"/>
              <a:t>Миддлемисту</a:t>
            </a:r>
            <a:r>
              <a:rPr lang="ru-RU" sz="2200" dirty="0" smtClean="0"/>
              <a:t>. Когда-то камелия была распространена в Китае, и путешествовавший по просторам Поднебесной Джон был поражен красотой необычного сорта розы. Он привез один кустик домой и посадил в королевской теплице. Разве мог он знать, что таким образом спасет последнего представителя камелии от вымирания? Со временем в Китае она полностью исчезла, остались только правнуки вывезенного куста. </a:t>
            </a:r>
            <a:endParaRPr lang="ru-RU" sz="22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496944" cy="79208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Гибралтарская смолевка (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tomentosa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033964" cy="501756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80"/>
            <a:ext cx="6858000" cy="5466943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Гибралтарская смолевка</a:t>
            </a:r>
            <a:r>
              <a:rPr lang="ru-RU" sz="2200" dirty="0" smtClean="0"/>
              <a:t>, или, как ее еще называют, лихнис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 крайне редкое растение, и в дикой природе уже не встречается</a:t>
            </a:r>
            <a:r>
              <a:rPr lang="ru-RU" sz="2200" dirty="0" smtClean="0"/>
              <a:t>. Раньше смолевка произрастала только на Гибралтарской скале, и до 1980 года считалась полностью истребленной.</a:t>
            </a:r>
          </a:p>
          <a:p>
            <a:r>
              <a:rPr lang="ru-RU" sz="2200" dirty="0" smtClean="0"/>
              <a:t>Второе рождение этого цветка произошло, когда в 90-х годах альпинист нашел в горах один экземпляр исчезнувшего цветка. Семена с него были бережно собраны и переданы в банк семян тысячелетия. Сегодня это растение культивируется всего в двух британских ботанических садах – Королевском (Лондон) и Гибралтарском (если вы помните, этот полуостров тоже является территорией соединенного королевства).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5"/>
            <a:ext cx="685800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Кокио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Kokia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cookei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552046" cy="494132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620688"/>
            <a:ext cx="6858000" cy="5394935"/>
          </a:xfrm>
        </p:spPr>
        <p:txBody>
          <a:bodyPr>
            <a:normAutofit/>
          </a:bodyPr>
          <a:lstStyle/>
          <a:p>
            <a:r>
              <a:rPr lang="ru-RU" dirty="0" smtClean="0"/>
              <a:t>Это дерево с изумительными ярко-красными цветами растет только на Гавайях. А если быть точнее – росло. В конце 19-го века оно было впервые открыто, и уже тогда оказалось редким – ботаники смогли найти только три сохранившихся дерева. Попытки культивировать его ни к чему не привели, да и немногочисленные найденные представители вида погибли. </a:t>
            </a:r>
          </a:p>
          <a:p>
            <a:r>
              <a:rPr lang="ru-RU" dirty="0" smtClean="0"/>
              <a:t>Поэтому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середине 20-го века дерево было признано вымершим</a:t>
            </a:r>
            <a:r>
              <a:rPr lang="ru-RU" dirty="0" smtClean="0"/>
              <a:t>. Прошло двадцать лет, и – о чудо! – на Гавайях нашли еще одно сохранившееся дерево. Ему, правда, тоже не повезло – в 1978 году последнее </a:t>
            </a:r>
            <a:r>
              <a:rPr lang="ru-RU" dirty="0" err="1" smtClean="0"/>
              <a:t>кокио</a:t>
            </a:r>
            <a:r>
              <a:rPr lang="ru-RU" dirty="0" smtClean="0"/>
              <a:t> сгорело в пожаре, оставив по себе лишь одну сохранившуюся веточку. Ее смогли привить родственным видам, подарив растению еще одну жизнь. </a:t>
            </a:r>
            <a:r>
              <a:rPr lang="ru-RU" dirty="0" err="1" smtClean="0"/>
              <a:t>Кокио</a:t>
            </a:r>
            <a:r>
              <a:rPr lang="ru-RU" dirty="0" smtClean="0"/>
              <a:t> и сейчас немногочисленны и существуют только в оранжереях и ботанических садах.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280920" cy="6480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Франклиния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алатамаха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Franklinia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alatamaha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5980"/>
            <a:ext cx="6840760" cy="449209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620688"/>
            <a:ext cx="6858000" cy="5394935"/>
          </a:xfrm>
        </p:spPr>
        <p:txBody>
          <a:bodyPr>
            <a:normAutofit/>
          </a:bodyPr>
          <a:lstStyle/>
          <a:p>
            <a:r>
              <a:rPr lang="ru-RU" dirty="0" smtClean="0"/>
              <a:t>Дерево из семейства чайных было обнаружено в Северной Америке братьями </a:t>
            </a:r>
            <a:r>
              <a:rPr lang="ru-RU" dirty="0" err="1" smtClean="0"/>
              <a:t>Бартрам</a:t>
            </a:r>
            <a:r>
              <a:rPr lang="ru-RU" dirty="0" smtClean="0"/>
              <a:t> и названо в честь </a:t>
            </a:r>
            <a:r>
              <a:rPr lang="ru-RU" dirty="0" err="1" smtClean="0"/>
              <a:t>Бенджамина</a:t>
            </a:r>
            <a:r>
              <a:rPr lang="ru-RU" dirty="0" smtClean="0"/>
              <a:t> Франклина, с которым дружил их отец. Они выращивали дерево в своем саду, пока не обнаружилось, что все естественные насаждения исчезли. 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1803 году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франклиния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была официально объявлена вымершим видом</a:t>
            </a:r>
            <a:r>
              <a:rPr lang="ru-RU" dirty="0" smtClean="0"/>
              <a:t>, сохранившемся только в питомнике </a:t>
            </a:r>
            <a:r>
              <a:rPr lang="ru-RU" dirty="0" err="1" smtClean="0"/>
              <a:t>Бартрамов</a:t>
            </a:r>
            <a:r>
              <a:rPr lang="ru-RU" dirty="0" smtClean="0"/>
              <a:t>. Его семена разослали по различным ботаническим садам для сохранения вида, и сегодня он встречается всего в нескольких местах, да и то под неусыпным надзором садоводов. </a:t>
            </a:r>
          </a:p>
          <a:p>
            <a:r>
              <a:rPr lang="ru-RU" dirty="0" smtClean="0"/>
              <a:t>Дерево Франклина особенно тем, что осенью его листья обретают красивую медно-красную окраску, будто бы загораясь от закатного солнца.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10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40</TotalTime>
  <Words>1409</Words>
  <Application>Microsoft Office PowerPoint</Application>
  <PresentationFormat>Экран (4:3)</PresentationFormat>
  <Paragraphs>39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Тема10</vt:lpstr>
      <vt:lpstr>Тема6</vt:lpstr>
      <vt:lpstr>Тема7</vt:lpstr>
      <vt:lpstr>ms_pptprojoverview_tp01018456</vt:lpstr>
      <vt:lpstr>Тема Office</vt:lpstr>
      <vt:lpstr>Тема1</vt:lpstr>
      <vt:lpstr>10 самых редких растений в мире</vt:lpstr>
      <vt:lpstr>Красная камелия (Middlemist's Red)</vt:lpstr>
      <vt:lpstr>Слайд 3</vt:lpstr>
      <vt:lpstr>Гибралтарская смолевка (Silene tomentosa)</vt:lpstr>
      <vt:lpstr>Слайд 5</vt:lpstr>
      <vt:lpstr>Кокио (Kokia cookei)</vt:lpstr>
      <vt:lpstr>Слайд 7</vt:lpstr>
      <vt:lpstr>Франклиния алатамаха (Franklinia alatamaha)</vt:lpstr>
      <vt:lpstr>Слайд 9</vt:lpstr>
      <vt:lpstr>Ледвянец пятнистый (Lotus maculatus)</vt:lpstr>
      <vt:lpstr>Слайд 11</vt:lpstr>
      <vt:lpstr>Эдельвейс альпийский (Leontopodium alpinum)</vt:lpstr>
      <vt:lpstr>Слайд 13</vt:lpstr>
      <vt:lpstr>Аморфофаллус титанический (Amorphophallus titanum)</vt:lpstr>
      <vt:lpstr>Слайд 15</vt:lpstr>
      <vt:lpstr>Раффлезия Арнольда (Rafflesia arnoldii)</vt:lpstr>
      <vt:lpstr>Слайд 17</vt:lpstr>
      <vt:lpstr>Призрачная орхидея (Epipogium aphyllum)</vt:lpstr>
      <vt:lpstr>Слайд 19</vt:lpstr>
      <vt:lpstr>Стронгилодон крупнокистевой (Strongylodon macrobotrys)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редких растений в мире</dc:title>
  <dc:subject>О редчайших растениях</dc:subject>
  <dc:creator>www.zooclub.ru</dc:creator>
  <cp:keywords>растения, цветы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http://www.zooclub.ru/samye/redkie-rasteniya-mira.shtml и охраняется Законом об Авторском праве!</dc:description>
  <cp:lastModifiedBy>user1</cp:lastModifiedBy>
  <cp:revision>8</cp:revision>
  <dcterms:created xsi:type="dcterms:W3CDTF">2016-06-13T11:55:41Z</dcterms:created>
  <dcterms:modified xsi:type="dcterms:W3CDTF">2018-02-16T04:11:25Z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