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42"/>
  </p:notesMasterIdLst>
  <p:sldIdLst>
    <p:sldId id="256" r:id="rId6"/>
    <p:sldId id="257" r:id="rId7"/>
    <p:sldId id="276" r:id="rId8"/>
    <p:sldId id="258" r:id="rId9"/>
    <p:sldId id="277" r:id="rId10"/>
    <p:sldId id="259" r:id="rId11"/>
    <p:sldId id="278" r:id="rId12"/>
    <p:sldId id="260" r:id="rId13"/>
    <p:sldId id="279" r:id="rId14"/>
    <p:sldId id="261" r:id="rId15"/>
    <p:sldId id="280" r:id="rId16"/>
    <p:sldId id="262" r:id="rId17"/>
    <p:sldId id="281" r:id="rId18"/>
    <p:sldId id="263" r:id="rId19"/>
    <p:sldId id="282" r:id="rId20"/>
    <p:sldId id="264" r:id="rId21"/>
    <p:sldId id="283" r:id="rId22"/>
    <p:sldId id="265" r:id="rId23"/>
    <p:sldId id="284" r:id="rId24"/>
    <p:sldId id="267" r:id="rId25"/>
    <p:sldId id="285" r:id="rId26"/>
    <p:sldId id="268" r:id="rId27"/>
    <p:sldId id="286" r:id="rId28"/>
    <p:sldId id="269" r:id="rId29"/>
    <p:sldId id="287" r:id="rId30"/>
    <p:sldId id="270" r:id="rId31"/>
    <p:sldId id="288" r:id="rId32"/>
    <p:sldId id="271" r:id="rId33"/>
    <p:sldId id="289" r:id="rId34"/>
    <p:sldId id="272" r:id="rId35"/>
    <p:sldId id="290" r:id="rId36"/>
    <p:sldId id="273" r:id="rId37"/>
    <p:sldId id="291" r:id="rId38"/>
    <p:sldId id="274" r:id="rId39"/>
    <p:sldId id="292" r:id="rId40"/>
    <p:sldId id="27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B180C-4475-4EED-9DEA-3A80E76CA27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9CA8F-A641-4D97-B7B5-5326841230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http://www.zooclub.ru/zanim/10.shtml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9CA8F-A641-4D97-B7B5-53268412307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11.07.2016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11.07.2016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11.07.2016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930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3051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8343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8292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097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805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2359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4445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250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media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ECACE11B-1FD8-4E9C-9CC1-876C0E5CA13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3D9215C-1528-4169-9543-3619E8B377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09047"/>
            <a:ext cx="8280920" cy="2667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барометры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cap="none" dirty="0" smtClean="0"/>
              <a:t>Едва ли найдется человек, который не интересуется прогнозом погоды, хотя синоптики порой и ошибаются. А ведь есть на земле существа, которые действительно предсказывают, в какую сторону переместится циклон с учетом всех аномалий, и прогнозируют это без всяких расчетов...</a:t>
            </a:r>
            <a:endParaRPr lang="ru-RU" cap="none" dirty="0"/>
          </a:p>
        </p:txBody>
      </p:sp>
      <p:pic>
        <p:nvPicPr>
          <p:cNvPr id="1026" name="Picture 2" descr="Z:\зооклуб\fotogal\clip!\bezp\1444417622-800p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60648"/>
            <a:ext cx="1818324" cy="3306043"/>
          </a:xfrm>
          <a:prstGeom prst="rect">
            <a:avLst/>
          </a:prstGeom>
          <a:noFill/>
        </p:spPr>
      </p:pic>
      <p:pic>
        <p:nvPicPr>
          <p:cNvPr id="5" name="Рисунок 4" descr="3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714311"/>
            <a:ext cx="2193032" cy="2143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170271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www.zooclub.ru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20688"/>
            <a:ext cx="7132320" cy="50943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Еще при ясном небе муравьи стремительно закрывают все входы в муравейник. Пчелы перестают летать за нектаром к цветам, сидят в улье и гудят. Стараются укрыться перед грозой и бабочки крапивницы. Если их не видно над цветами, значит, через несколько часов начнется дождь.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499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Стрекоза</a:t>
            </a:r>
            <a:endParaRPr lang="ru-RU" dirty="0"/>
          </a:p>
        </p:txBody>
      </p:sp>
      <p:pic>
        <p:nvPicPr>
          <p:cNvPr id="4" name="Содержимое 3" descr="NW-11 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052736"/>
            <a:ext cx="7187480" cy="539061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Полет стрекоз может многое сказать о состоянии погоды</a:t>
            </a:r>
            <a:r>
              <a:rPr lang="ru-RU" sz="2400" dirty="0" smtClean="0"/>
              <a:t>. Если высоко над кустами плавно летит стрекоза, останавливаясь порой на месте, можно быть спокойным - погода будет хорошая. Взглянем на барометр, стрелка показывает "ясно". А теперь у того же куста летают не одиночные стрекозы, а небольшие стайки, летают нервно, скачками. Стрелка барометра остановилась у надписи "переменно". Небо почти чистое, а стайки стрекоз увеличились, у них при полете сильно шуршат крылья, летают совсем низко. Не надо даже смотреть на барометр - скоро будет дождь. И действительно через час-два он начинается.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499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Паук</a:t>
            </a:r>
            <a:endParaRPr lang="ru-RU" dirty="0"/>
          </a:p>
        </p:txBody>
      </p:sp>
      <p:pic>
        <p:nvPicPr>
          <p:cNvPr id="4" name="Содержимое 3" descr="ComputerDesktopWallpapersCollection1025__0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3" y="1196752"/>
            <a:ext cx="7461091" cy="4663182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76672"/>
            <a:ext cx="7132320" cy="5238328"/>
          </a:xfrm>
        </p:spPr>
        <p:txBody>
          <a:bodyPr>
            <a:normAutofit/>
          </a:bodyPr>
          <a:lstStyle/>
          <a:p>
            <a:r>
              <a:rPr lang="ru-RU" dirty="0" smtClean="0"/>
              <a:t>О хорошей погоде могут сообщить кузнечики. Если они вечером сильно стрекочут, утро будет солнечное. 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Пауки не хуже насекомых знают о приближении дождя или установлении сухой погоды</a:t>
            </a:r>
            <a:r>
              <a:rPr lang="ru-RU" dirty="0" smtClean="0"/>
              <a:t>. Если паук сидит, забившись в середину паутины, и не выходит - жди дождя. К хорошей погоде он выходит из гнезда и плетет новые паутины. Когда в воздухе только начинает собираться сырость, мы ее и не чувствуем, для нас погода еще ясная. Для паука уже идет дождь. А еще раньше он, видимо, замечает изменения атмосферного давления и увеличение электростатического атмосферного электричества перед грозой.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Арктический голец</a:t>
            </a:r>
            <a:endParaRPr lang="ru-RU" dirty="0"/>
          </a:p>
        </p:txBody>
      </p:sp>
      <p:pic>
        <p:nvPicPr>
          <p:cNvPr id="4" name="Содержимое 3" descr="Arctic-char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7891039" cy="5086685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76672"/>
            <a:ext cx="7132320" cy="52383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В аквариуме голец выполнит службу не хуже любого барометра</a:t>
            </a:r>
            <a:r>
              <a:rPr lang="ru-RU" sz="3200" dirty="0" smtClean="0"/>
              <a:t>. При хорошей погоде рыба лежит спокойно на дне аквариума, не шелохнется. Но если голец начал плавать вдоль стенок аквариума, извиваясь как лента,- скоро облака затянут небо. Перед самым же дождем он мечется в воде вниз и вверх.</a:t>
            </a:r>
            <a:endParaRPr lang="ru-RU" sz="3200" dirty="0"/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Кавказская жаба</a:t>
            </a:r>
            <a:endParaRPr lang="ru-RU" dirty="0"/>
          </a:p>
        </p:txBody>
      </p:sp>
      <p:pic>
        <p:nvPicPr>
          <p:cNvPr id="4" name="Содержимое 3" descr="Bufo verrucosissim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7878762" cy="4924226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Очень чувствительны к перемене погоды лягушки</a:t>
            </a:r>
            <a:r>
              <a:rPr lang="ru-RU" sz="2400" dirty="0" smtClean="0"/>
              <a:t>. Если вечером от небольшого болота или прудика несется громкое кваканье - настоящий лягушачий концерт, на следующий день будет хорошая погода. К непогоде лягушки тоже квакают, но не заливистой трелью, а глухо. Если же лягушки до этого громко квакали, а потом вдруг замолчали, то надо ждать холодную погоду. </a:t>
            </a:r>
          </a:p>
          <a:p>
            <a:r>
              <a:rPr lang="ru-RU" sz="2400" dirty="0" smtClean="0"/>
              <a:t>У лягушек, по многим наблюдениям, даже цвет кожи меняется в зависимости от надвигающейся погоды: перед дождем они приобретают сероватый оттенок, а перед тем, как установиться ведру, немного желтеют.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Зяблик</a:t>
            </a:r>
            <a:endParaRPr lang="ru-RU" dirty="0"/>
          </a:p>
        </p:txBody>
      </p:sp>
      <p:pic>
        <p:nvPicPr>
          <p:cNvPr id="4" name="Содержимое 3" descr="dema97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052736"/>
            <a:ext cx="7076240" cy="4901215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87824" y="6093296"/>
            <a:ext cx="29963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solidFill>
                  <a:schemeClr val="accent2"/>
                </a:solidFill>
              </a:rPr>
              <a:t>Фото: Дмитрий Терентьев</a:t>
            </a:r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92696"/>
            <a:ext cx="7132320" cy="50223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Ученые называют сейчас около 600 видов животных и 400 видов растений, которые могут выступать как барометры, </a:t>
            </a:r>
            <a:r>
              <a:rPr lang="ru-RU" sz="2800" dirty="0" smtClean="0"/>
              <a:t>индикаторы влажности и температуры, предсказатели штормов, бурь или хорошей безоблачной погоды. Давайте пройдемся по лестнице живых существ и посмотрим, кто на что способен.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Перед дождем звонкая песня зяблика, которую он обычно заканчивает характерной запятой, тоже меняется</a:t>
            </a:r>
            <a:r>
              <a:rPr lang="ru-RU" dirty="0" smtClean="0"/>
              <a:t>. Сразу и не узнаешь, что монотонное "</a:t>
            </a:r>
            <a:r>
              <a:rPr lang="ru-RU" dirty="0" err="1" smtClean="0"/>
              <a:t>рю-пинь</a:t>
            </a:r>
            <a:r>
              <a:rPr lang="ru-RU" dirty="0" smtClean="0"/>
              <a:t>" издает тот же зяблик, который до этого заливисто и радостно пел. Воробьи перед дождем начинают купаться в пыли и мало чирикают. В хорошую погоду иволга четко произносит "</a:t>
            </a:r>
            <a:r>
              <a:rPr lang="ru-RU" dirty="0" err="1" smtClean="0"/>
              <a:t>фию-лиу</a:t>
            </a:r>
            <a:r>
              <a:rPr lang="ru-RU" dirty="0" smtClean="0"/>
              <a:t>", а перед наступлением ненастья ее крики протяжны и напоминают кошачий визг. 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Перед морозом кошка упирается носом в батарею центрального отопления</a:t>
            </a:r>
            <a:r>
              <a:rPr lang="ru-RU" dirty="0" smtClean="0"/>
              <a:t>. Даже поза ее во время сна - метеорологический показатель. Свернулась калачиком - к холоду; спит крепко, брюхом вверх - к теплу.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Мальва</a:t>
            </a:r>
            <a:endParaRPr lang="ru-RU" dirty="0"/>
          </a:p>
        </p:txBody>
      </p:sp>
      <p:pic>
        <p:nvPicPr>
          <p:cNvPr id="4" name="Содержимое 3" descr="маль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342776" cy="4590256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Растения не уступают в точности прогноза животным</a:t>
            </a:r>
            <a:r>
              <a:rPr lang="ru-RU" sz="2800" dirty="0" smtClean="0"/>
              <a:t>. Барометром могут служить посаженные перед домом ноготки и мальвы. Они плотно складывают лепестки цветков перед дождем. Сходным образом ведут себя различные сорные растения, например, чистотел с его желтенькими цветками, мокричник и луговой сердечник.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499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Ноготки</a:t>
            </a:r>
            <a:endParaRPr lang="ru-RU" dirty="0"/>
          </a:p>
        </p:txBody>
      </p:sp>
      <p:pic>
        <p:nvPicPr>
          <p:cNvPr id="4" name="Содержимое 3" descr="850944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7633910" cy="4771194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04664"/>
            <a:ext cx="7132320" cy="53103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Все, о чем мы говорили, относится к краткосрочному прогнозу погоды. У животных и растений тончайшие приборы улавливают незначительные изменения давления, влажности, температуры, атмосферного электричества и даже звуковых волн, которые нашим органам чувств недоступны. Но самое удивительное то, что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живые существа способны давать и долгосрочные прогнозы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643544"/>
          </a:xfrm>
        </p:spPr>
        <p:txBody>
          <a:bodyPr/>
          <a:lstStyle/>
          <a:p>
            <a:pPr algn="ctr"/>
            <a:r>
              <a:rPr lang="ru-RU" dirty="0" smtClean="0"/>
              <a:t>Цветущая ольха</a:t>
            </a:r>
            <a:endParaRPr lang="ru-RU" dirty="0"/>
          </a:p>
        </p:txBody>
      </p:sp>
      <p:pic>
        <p:nvPicPr>
          <p:cNvPr id="4" name="Содержимое 3" descr="2011042450124_Alnus_glutino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340768"/>
            <a:ext cx="6649624" cy="498721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Приоритет здесь за растениями. Лес и луг помогают определить погоду на все лето. Пробуждение живой природы после зимнего сна - это первый указатель в долгосрочном прогнозе. </a:t>
            </a:r>
          </a:p>
          <a:p>
            <a:endParaRPr lang="ru-RU" sz="2400" dirty="0" smtClean="0"/>
          </a:p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Важно приметить, какое дерево раньше распустится - ольха или береза</a:t>
            </a:r>
            <a:r>
              <a:rPr lang="ru-RU" sz="2400" dirty="0" smtClean="0"/>
              <a:t>. Если первой распускается береза, то можно ждать хорошего теплого лета с ясными солнечными днями и короткими бурными дождями. И наоборот, если ольха распустится раньше березы, то лето будет холодным и дождливым.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Ягоды рябины</a:t>
            </a:r>
            <a:endParaRPr lang="ru-RU" dirty="0"/>
          </a:p>
        </p:txBody>
      </p:sp>
      <p:pic>
        <p:nvPicPr>
          <p:cNvPr id="4" name="Содержимое 3" descr="2300x1725_639169_[www.ArtFile.ru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124744"/>
            <a:ext cx="6937656" cy="5203242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76672"/>
            <a:ext cx="7132320" cy="5238328"/>
          </a:xfrm>
        </p:spPr>
        <p:txBody>
          <a:bodyPr>
            <a:noAutofit/>
          </a:bodyPr>
          <a:lstStyle/>
          <a:p>
            <a:r>
              <a:rPr lang="ru-RU" sz="2400" dirty="0" smtClean="0"/>
              <a:t>Обычно много сока из березы течет перед дождливым летом. А осенью это дерево может рассказать, когда наступит следующая весна - рано или поздно. Для этого достаточно посмотреть, как у нее начинают желтеть листья. Если с верхушки - весна будет ранней, а если снизу - поздней. </a:t>
            </a:r>
          </a:p>
          <a:p>
            <a:endParaRPr lang="ru-RU" sz="2400" dirty="0" smtClean="0"/>
          </a:p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Деревья наших лесов дают прогноз не только на лето, но и на зиму</a:t>
            </a:r>
            <a:r>
              <a:rPr lang="ru-RU" sz="2400" dirty="0" smtClean="0"/>
              <a:t>. Подмечено, что перед холодной зимой урожаи ягод, яблок и семян резко возрастают. Например, обильный урожай рябины сулит суровую зиму, а появись на дубе множество желудей - ждите особо сильные морозы.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Медоносные пчелы</a:t>
            </a:r>
            <a:endParaRPr lang="ru-RU" dirty="0"/>
          </a:p>
        </p:txBody>
      </p:sp>
      <p:pic>
        <p:nvPicPr>
          <p:cNvPr id="4" name="Содержимое 3" descr="Oboi_Foto_Makro_62_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7633910" cy="4771194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715552"/>
          </a:xfrm>
        </p:spPr>
        <p:txBody>
          <a:bodyPr/>
          <a:lstStyle/>
          <a:p>
            <a:pPr algn="ctr"/>
            <a:r>
              <a:rPr lang="ru-RU" dirty="0" smtClean="0"/>
              <a:t>Хламидомонады</a:t>
            </a:r>
            <a:endParaRPr lang="ru-RU" dirty="0"/>
          </a:p>
        </p:txBody>
      </p:sp>
      <p:pic>
        <p:nvPicPr>
          <p:cNvPr id="4" name="Содержимое 3" descr="331x252_FTcJa7LpxRFUY7BASBUhfmbYenr3DTe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6856762" cy="520453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Опытному пасечнику самую точную информацию дадут пчелы</a:t>
            </a:r>
            <a:r>
              <a:rPr lang="ru-RU" sz="2400" dirty="0" smtClean="0"/>
              <a:t>. Леток в улье на зиму они заделывают воском. Большое отверстие оставят - теплая зима будет, ну а если только маленькую дырочку - не миновать сильных морозов. Перед теплыми зимами они вообще могут не заделывать воском леток и оставляют его полностью открытым. Кончается зима, а пчелы снова выступают как синоптики. Если рано вылетают из ульев, то можно надеяться, что и весна будет ранней, да еще и теплой.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Личинки майского жука</a:t>
            </a:r>
            <a:endParaRPr lang="ru-RU" dirty="0"/>
          </a:p>
        </p:txBody>
      </p:sp>
      <p:pic>
        <p:nvPicPr>
          <p:cNvPr id="4" name="Содержимое 3" descr="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5603" y="980728"/>
            <a:ext cx="7104789" cy="5328592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76672"/>
            <a:ext cx="7132320" cy="5238328"/>
          </a:xfrm>
        </p:spPr>
        <p:txBody>
          <a:bodyPr>
            <a:noAutofit/>
          </a:bodyPr>
          <a:lstStyle/>
          <a:p>
            <a:r>
              <a:rPr lang="ru-RU" sz="2300" dirty="0" smtClean="0">
                <a:solidFill>
                  <a:schemeClr val="bg1">
                    <a:lumMod val="50000"/>
                  </a:schemeClr>
                </a:solidFill>
              </a:rPr>
              <a:t>Осенью в лесу полезно обращать внимание на муравейники</a:t>
            </a:r>
            <a:r>
              <a:rPr lang="ru-RU" sz="2300" dirty="0" smtClean="0"/>
              <a:t>. Чем выше они, тем суровее будет зима. </a:t>
            </a:r>
          </a:p>
          <a:p>
            <a:r>
              <a:rPr lang="ru-RU" sz="2300" dirty="0" smtClean="0"/>
              <a:t>Все, кто копал землю, наверняка встречались с личинками майского жука. Толстая, изогнутая, она всегда привлекает к себе внимание. Если достаточно внимательно присмотреться к ее цвету - многое узнаешь про будущую зиму. Если личинка вся белая, следует ожидать трескучих морозов, перед теплой же зимой цвет ее тела отдает голубизной. Ну а если голубизной отдает только задний конец личинки, а передняя половина совершенно белая? Ответ напрашивается сам собой - первая половина зимы будет суровая, с морозами, а во второй жди оттепелей или легких морозцев. </a:t>
            </a:r>
            <a:endParaRPr lang="ru-RU" sz="2300" dirty="0"/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6435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Гнездо утки</a:t>
            </a:r>
            <a:endParaRPr lang="ru-RU" dirty="0"/>
          </a:p>
        </p:txBody>
      </p:sp>
      <p:pic>
        <p:nvPicPr>
          <p:cNvPr id="4" name="Содержимое 3" descr="54551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052736"/>
            <a:ext cx="6865648" cy="5149236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332656"/>
            <a:ext cx="7132320" cy="53823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Перед холодной осенью идут ранние перелеты птиц на юг. По-особому ведут себя животные перед разливами рек. Например, если в районе Барнаула утки устраивают гнезда на обоих берегах Оби, значит, половодье будет слабым; если на высоком левом берегу - сильным, и низкий правый берег затопит. 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Подснежники</a:t>
            </a:r>
            <a:endParaRPr lang="ru-RU" dirty="0"/>
          </a:p>
        </p:txBody>
      </p:sp>
      <p:pic>
        <p:nvPicPr>
          <p:cNvPr id="4" name="Содержимое 3" descr="Oboi_Foto_Makro_40_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7956376" cy="4972735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92696"/>
            <a:ext cx="7132320" cy="5022304"/>
          </a:xfrm>
        </p:spPr>
        <p:txBody>
          <a:bodyPr>
            <a:noAutofit/>
          </a:bodyPr>
          <a:lstStyle/>
          <a:p>
            <a:r>
              <a:rPr lang="ru-RU" sz="2300" dirty="0" smtClean="0"/>
              <a:t>Живые организмы безошибочно определяют грядущие изменения погоды, на что не способен ни один созданный руками человека прибор. А пока многовековой опыт учит нас пользоваться биологическими индикаторами. Они надежно подскажут, когда какие сельскохозяйственные работы производить. Сев и посадку овощей целесообразнее проводить не по числам, а по живому календарю природы. Появились подснежники - пора начинать пахоту. Зацвела осина - веди ранний сев моркови. Душистые цветы белой черемухи показывают, что наступило время посадки картофеля. Таких примет в народной агрономии можно набрать несколько сотен. Ими не следует пренебрегать. </a:t>
            </a:r>
            <a:endParaRPr lang="ru-RU" sz="2300" dirty="0"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76672"/>
            <a:ext cx="7132320" cy="561662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Перед сменой погоды, особенно перед грозой, происходят изменения электромагнитных колебаний в атмосфере. На эти изменения откликаются некоторые простейшие организмы, например, хламидомонады. Видимо, улавливая радиоволны от электрических разрядов, хламидомонады располагаются перпендикулярно к идущим волнам. Так что,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посмотрев на хламидомонад в микроскоп, можно не только судить о приближении грозы, но и приблизительно определить, откуда движутся грозовые тучи</a:t>
            </a:r>
            <a:r>
              <a:rPr lang="ru-RU" sz="2400" dirty="0" smtClean="0"/>
              <a:t>, хотя небо может быть еще чистым.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Медузы</a:t>
            </a:r>
            <a:endParaRPr lang="ru-RU" dirty="0"/>
          </a:p>
        </p:txBody>
      </p:sp>
      <p:pic>
        <p:nvPicPr>
          <p:cNvPr id="4" name="Содержимое 3" descr="ComputerDesktopWallpapersCollection1172__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8027150" cy="4515272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04664"/>
            <a:ext cx="7132320" cy="531033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Поднимаясь выше по эволюционной лестнице, обратим внимание на медузу. На краю колокола у нее расположены примитивные глаза и органы равновесия, слуховые колбочки величиной с булавочную головку. Это и есть "ухо" медузы. Однако слышит оно не просто звуковые колебания, доступные нашему уху, а инфразвуки с частотой 8 - 13 герц. </a:t>
            </a:r>
          </a:p>
          <a:p>
            <a:endParaRPr lang="ru-RU" dirty="0" smtClean="0"/>
          </a:p>
          <a:p>
            <a:r>
              <a:rPr lang="ru-RU" dirty="0" smtClean="0"/>
              <a:t>Перед штормом усиливающийся ветер срывает гребни волн и захлестывает их. Каждое такое захлопывание воды на гребне волны порождает акустический удар, а все вместе они дают инфразвук, его-то и улавливает своим куполом медуза. Колокол медузы усиливает инфразвук, как рупор, и передает на "слуховые колбочки".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Шторм разыгрывается еще за сотни километров от берега, он придет в эти места примерно часов через 20, а медузы уже слышат его и уходят на глубину.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Речной рак</a:t>
            </a:r>
            <a:endParaRPr lang="ru-RU" dirty="0"/>
          </a:p>
        </p:txBody>
      </p:sp>
      <p:pic>
        <p:nvPicPr>
          <p:cNvPr id="4" name="Содержимое 3" descr="rechnoy_rak_foto_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24744"/>
            <a:ext cx="7756326" cy="5170884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Везде, куда бы мы ни пришли, есть живые барометры. Такими приборами в лесу, в поле, у моря или на берегу озера будут членистоногие: ракообразные, пауки, насекомые. </a:t>
            </a:r>
          </a:p>
          <a:p>
            <a:endParaRPr lang="ru-RU" sz="2400" dirty="0" smtClean="0"/>
          </a:p>
          <a:p>
            <a:r>
              <a:rPr lang="ru-RU" sz="2400" dirty="0" smtClean="0"/>
              <a:t>В наших пресных водоемах раки перед дождем выползают на берег. Сходную картину можно увидеть и в море.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Если маленькие </a:t>
            </a:r>
            <a:r>
              <a:rPr lang="ru-RU" sz="2400" dirty="0" err="1" smtClean="0">
                <a:solidFill>
                  <a:schemeClr val="bg1">
                    <a:lumMod val="50000"/>
                  </a:schemeClr>
                </a:solidFill>
              </a:rPr>
              <a:t>крабики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, раки отшельники, бокоплавы ушли на берег - значит, быть шторму.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Муравейник</a:t>
            </a:r>
            <a:endParaRPr lang="ru-RU" dirty="0"/>
          </a:p>
        </p:txBody>
      </p:sp>
      <p:pic>
        <p:nvPicPr>
          <p:cNvPr id="4" name="Содержимое 3" descr="TSolikalicheskii-muraveyni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124744"/>
            <a:ext cx="6793640" cy="509523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10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208</TotalTime>
  <Words>1558</Words>
  <Application>Microsoft Office PowerPoint</Application>
  <PresentationFormat>Экран (4:3)</PresentationFormat>
  <Paragraphs>55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Тема10</vt:lpstr>
      <vt:lpstr>Тема6</vt:lpstr>
      <vt:lpstr>Тема7</vt:lpstr>
      <vt:lpstr>ms_pptprojoverview_tp01018456</vt:lpstr>
      <vt:lpstr>Тема Office</vt:lpstr>
      <vt:lpstr>Живые барометры</vt:lpstr>
      <vt:lpstr>Слайд 2</vt:lpstr>
      <vt:lpstr>Хламидомонады</vt:lpstr>
      <vt:lpstr>Слайд 4</vt:lpstr>
      <vt:lpstr>Медузы</vt:lpstr>
      <vt:lpstr>Слайд 6</vt:lpstr>
      <vt:lpstr>Речной рак</vt:lpstr>
      <vt:lpstr>Слайд 8</vt:lpstr>
      <vt:lpstr>Муравейник</vt:lpstr>
      <vt:lpstr>Слайд 10</vt:lpstr>
      <vt:lpstr>Стрекоза</vt:lpstr>
      <vt:lpstr>Слайд 12</vt:lpstr>
      <vt:lpstr>Паук</vt:lpstr>
      <vt:lpstr>Слайд 14</vt:lpstr>
      <vt:lpstr>Арктический голец</vt:lpstr>
      <vt:lpstr>Слайд 16</vt:lpstr>
      <vt:lpstr>Кавказская жаба</vt:lpstr>
      <vt:lpstr>Слайд 18</vt:lpstr>
      <vt:lpstr>Зяблик</vt:lpstr>
      <vt:lpstr>Слайд 20</vt:lpstr>
      <vt:lpstr>Мальва</vt:lpstr>
      <vt:lpstr>Слайд 22</vt:lpstr>
      <vt:lpstr>Ноготки</vt:lpstr>
      <vt:lpstr>Слайд 24</vt:lpstr>
      <vt:lpstr>Цветущая ольха</vt:lpstr>
      <vt:lpstr>Слайд 26</vt:lpstr>
      <vt:lpstr>Ягоды рябины</vt:lpstr>
      <vt:lpstr>Слайд 28</vt:lpstr>
      <vt:lpstr>Медоносные пчелы</vt:lpstr>
      <vt:lpstr>Слайд 30</vt:lpstr>
      <vt:lpstr>Личинки майского жука</vt:lpstr>
      <vt:lpstr>Слайд 32</vt:lpstr>
      <vt:lpstr>Гнездо утки</vt:lpstr>
      <vt:lpstr>Слайд 34</vt:lpstr>
      <vt:lpstr>Подснежники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Живые барометры</dc:title>
  <dc:subject>Животные и растения предсказывают погоду</dc:subject>
  <dc:creator>www.zooclub.ru</dc:creator>
  <cp:keywords>животные, растения</cp:keywords>
  <dc:description>Данная презентация может быть использована в личных целях, но не может быть опубликована в интернете на других сайтах. Текст презентации опубликован по адресу  
http://www.zooclub.ru/zanim/10.shtml </dc:description>
  <cp:lastModifiedBy>user1</cp:lastModifiedBy>
  <cp:revision>14</cp:revision>
  <dcterms:created xsi:type="dcterms:W3CDTF">2014-02-17T21:34:33Z</dcterms:created>
  <dcterms:modified xsi:type="dcterms:W3CDTF">2016-07-11T07:22:51Z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