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heme/theme10.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99.xml" ContentType="application/vnd.openxmlformats-officedocument.presentationml.slideLayout+xml"/>
  <Override PartName="/ppt/theme/theme13.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theme/theme11.xml" ContentType="application/vnd.openxmlformats-officedocument.theme+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1" r:id="rId6"/>
    <p:sldMasterId id="2147483723" r:id="rId7"/>
    <p:sldMasterId id="2147483736" r:id="rId8"/>
    <p:sldMasterId id="2147483738" r:id="rId9"/>
    <p:sldMasterId id="2147483740" r:id="rId10"/>
    <p:sldMasterId id="2147483752" r:id="rId11"/>
    <p:sldMasterId id="2147483754" r:id="rId12"/>
    <p:sldMasterId id="2147483764" r:id="rId13"/>
  </p:sldMasterIdLst>
  <p:notesMasterIdLst>
    <p:notesMasterId r:id="rId35"/>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074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660"/>
  </p:normalViewPr>
  <p:slideViewPr>
    <p:cSldViewPr>
      <p:cViewPr varScale="1">
        <p:scale>
          <a:sx n="74" d="100"/>
          <a:sy n="74" d="100"/>
        </p:scale>
        <p:origin x="-10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8924AA-CC55-4B42-99AB-1060FDC18119}" type="datetimeFigureOut">
              <a:rPr lang="ru-RU" smtClean="0"/>
              <a:pPr/>
              <a:t>16.02.2018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DD11CE-333D-4F3F-938F-96714809504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https://</a:t>
            </a:r>
            <a:r>
              <a:rPr lang="en-US" dirty="0" smtClean="0"/>
              <a:t>zooclub.ru/samye/vysoko_letauschie_pticy.shtml</a:t>
            </a:r>
            <a:endParaRPr lang="ru-RU" dirty="0"/>
          </a:p>
        </p:txBody>
      </p:sp>
      <p:sp>
        <p:nvSpPr>
          <p:cNvPr id="4" name="Номер слайда 3"/>
          <p:cNvSpPr>
            <a:spLocks noGrp="1"/>
          </p:cNvSpPr>
          <p:nvPr>
            <p:ph type="sldNum" sz="quarter" idx="10"/>
          </p:nvPr>
        </p:nvSpPr>
        <p:spPr/>
        <p:txBody>
          <a:bodyPr/>
          <a:lstStyle/>
          <a:p>
            <a:fld id="{77DD11CE-333D-4F3F-938F-967148095047}"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http://zooclub.ru/samye/vysoko_letauschie_pticy.shtml</a:t>
            </a:r>
            <a:endParaRPr lang="ru-RU" dirty="0"/>
          </a:p>
        </p:txBody>
      </p:sp>
      <p:sp>
        <p:nvSpPr>
          <p:cNvPr id="4" name="Номер слайда 3"/>
          <p:cNvSpPr>
            <a:spLocks noGrp="1"/>
          </p:cNvSpPr>
          <p:nvPr>
            <p:ph type="sldNum" sz="quarter" idx="10"/>
          </p:nvPr>
        </p:nvSpPr>
        <p:spPr/>
        <p:txBody>
          <a:bodyPr/>
          <a:lstStyle/>
          <a:p>
            <a:fld id="{77DD11CE-333D-4F3F-938F-967148095047}" type="slidenum">
              <a:rPr lang="ru-RU" smtClean="0"/>
              <a:pPr/>
              <a:t>19</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mtClean="0"/>
              <a:t>http://zooclub.ru/samye/vysoko_letauschie_pticy.shtml</a:t>
            </a:r>
            <a:endParaRPr lang="ru-RU"/>
          </a:p>
        </p:txBody>
      </p:sp>
      <p:sp>
        <p:nvSpPr>
          <p:cNvPr id="4" name="Номер слайда 3"/>
          <p:cNvSpPr>
            <a:spLocks noGrp="1"/>
          </p:cNvSpPr>
          <p:nvPr>
            <p:ph type="sldNum" sz="quarter" idx="10"/>
          </p:nvPr>
        </p:nvSpPr>
        <p:spPr/>
        <p:txBody>
          <a:bodyPr/>
          <a:lstStyle/>
          <a:p>
            <a:fld id="{77DD11CE-333D-4F3F-938F-967148095047}" type="slidenum">
              <a:rPr lang="ru-RU" smtClean="0"/>
              <a:pPr/>
              <a:t>21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http://zooclub.ru/samye/vysoko_letauschie_pticy.shtml</a:t>
            </a:r>
            <a:endParaRPr lang="ru-RU" dirty="0"/>
          </a:p>
        </p:txBody>
      </p:sp>
      <p:sp>
        <p:nvSpPr>
          <p:cNvPr id="4" name="Номер слайда 3"/>
          <p:cNvSpPr>
            <a:spLocks noGrp="1"/>
          </p:cNvSpPr>
          <p:nvPr>
            <p:ph type="sldNum" sz="quarter" idx="10"/>
          </p:nvPr>
        </p:nvSpPr>
        <p:spPr/>
        <p:txBody>
          <a:bodyPr/>
          <a:lstStyle/>
          <a:p>
            <a:fld id="{77DD11CE-333D-4F3F-938F-967148095047}"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http://zooclub.ru/samye/vysoko_letauschie_pticy.shtml</a:t>
            </a:r>
            <a:endParaRPr lang="ru-RU" dirty="0"/>
          </a:p>
        </p:txBody>
      </p:sp>
      <p:sp>
        <p:nvSpPr>
          <p:cNvPr id="4" name="Номер слайда 3"/>
          <p:cNvSpPr>
            <a:spLocks noGrp="1"/>
          </p:cNvSpPr>
          <p:nvPr>
            <p:ph type="sldNum" sz="quarter" idx="10"/>
          </p:nvPr>
        </p:nvSpPr>
        <p:spPr/>
        <p:txBody>
          <a:bodyPr/>
          <a:lstStyle/>
          <a:p>
            <a:fld id="{77DD11CE-333D-4F3F-938F-967148095047}"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http://zooclub.ru/samye/vysoko_letauschie_pticy.shtml</a:t>
            </a:r>
            <a:endParaRPr lang="ru-RU" dirty="0"/>
          </a:p>
        </p:txBody>
      </p:sp>
      <p:sp>
        <p:nvSpPr>
          <p:cNvPr id="4" name="Номер слайда 3"/>
          <p:cNvSpPr>
            <a:spLocks noGrp="1"/>
          </p:cNvSpPr>
          <p:nvPr>
            <p:ph type="sldNum" sz="quarter" idx="10"/>
          </p:nvPr>
        </p:nvSpPr>
        <p:spPr/>
        <p:txBody>
          <a:bodyPr/>
          <a:lstStyle/>
          <a:p>
            <a:fld id="{77DD11CE-333D-4F3F-938F-967148095047}"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http://zooclub.ru/samye/vysoko_letauschie_pticy.shtml</a:t>
            </a:r>
            <a:endParaRPr lang="ru-RU" dirty="0"/>
          </a:p>
        </p:txBody>
      </p:sp>
      <p:sp>
        <p:nvSpPr>
          <p:cNvPr id="4" name="Номер слайда 3"/>
          <p:cNvSpPr>
            <a:spLocks noGrp="1"/>
          </p:cNvSpPr>
          <p:nvPr>
            <p:ph type="sldNum" sz="quarter" idx="10"/>
          </p:nvPr>
        </p:nvSpPr>
        <p:spPr/>
        <p:txBody>
          <a:bodyPr/>
          <a:lstStyle/>
          <a:p>
            <a:fld id="{77DD11CE-333D-4F3F-938F-967148095047}" type="slidenum">
              <a:rPr lang="ru-RU" smtClean="0"/>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http://zooclub.ru/samye/vysoko_letauschie_pticy.shtml</a:t>
            </a:r>
            <a:endParaRPr lang="ru-RU" dirty="0"/>
          </a:p>
        </p:txBody>
      </p:sp>
      <p:sp>
        <p:nvSpPr>
          <p:cNvPr id="4" name="Номер слайда 3"/>
          <p:cNvSpPr>
            <a:spLocks noGrp="1"/>
          </p:cNvSpPr>
          <p:nvPr>
            <p:ph type="sldNum" sz="quarter" idx="10"/>
          </p:nvPr>
        </p:nvSpPr>
        <p:spPr/>
        <p:txBody>
          <a:bodyPr/>
          <a:lstStyle/>
          <a:p>
            <a:fld id="{77DD11CE-333D-4F3F-938F-967148095047}" type="slidenum">
              <a:rPr lang="ru-RU" smtClean="0"/>
              <a:pPr/>
              <a:t>11</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http://zooclub.ru/samye/vysoko_letauschie_pticy.shtml</a:t>
            </a:r>
            <a:endParaRPr lang="ru-RU" dirty="0"/>
          </a:p>
        </p:txBody>
      </p:sp>
      <p:sp>
        <p:nvSpPr>
          <p:cNvPr id="4" name="Номер слайда 3"/>
          <p:cNvSpPr>
            <a:spLocks noGrp="1"/>
          </p:cNvSpPr>
          <p:nvPr>
            <p:ph type="sldNum" sz="quarter" idx="10"/>
          </p:nvPr>
        </p:nvSpPr>
        <p:spPr/>
        <p:txBody>
          <a:bodyPr/>
          <a:lstStyle/>
          <a:p>
            <a:fld id="{77DD11CE-333D-4F3F-938F-967148095047}" type="slidenum">
              <a:rPr lang="ru-RU" smtClean="0"/>
              <a:pPr/>
              <a:t>13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http://zooclub.ru/samye/vysoko_letauschie_pticy.shtml</a:t>
            </a:r>
            <a:endParaRPr lang="ru-RU" dirty="0"/>
          </a:p>
        </p:txBody>
      </p:sp>
      <p:sp>
        <p:nvSpPr>
          <p:cNvPr id="4" name="Номер слайда 3"/>
          <p:cNvSpPr>
            <a:spLocks noGrp="1"/>
          </p:cNvSpPr>
          <p:nvPr>
            <p:ph type="sldNum" sz="quarter" idx="10"/>
          </p:nvPr>
        </p:nvSpPr>
        <p:spPr/>
        <p:txBody>
          <a:bodyPr/>
          <a:lstStyle/>
          <a:p>
            <a:fld id="{77DD11CE-333D-4F3F-938F-967148095047}" type="slidenum">
              <a:rPr lang="ru-RU" smtClean="0"/>
              <a:pPr/>
              <a:t>15</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http://zooclub.ru/samye/vysoko_letauschie_pticy.shtml</a:t>
            </a:r>
            <a:endParaRPr lang="ru-RU" dirty="0"/>
          </a:p>
        </p:txBody>
      </p:sp>
      <p:sp>
        <p:nvSpPr>
          <p:cNvPr id="4" name="Номер слайда 3"/>
          <p:cNvSpPr>
            <a:spLocks noGrp="1"/>
          </p:cNvSpPr>
          <p:nvPr>
            <p:ph type="sldNum" sz="quarter" idx="10"/>
          </p:nvPr>
        </p:nvSpPr>
        <p:spPr/>
        <p:txBody>
          <a:bodyPr/>
          <a:lstStyle/>
          <a:p>
            <a:fld id="{77DD11CE-333D-4F3F-938F-967148095047}"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Вода3"/>
          <p:cNvSpPr/>
          <p:nvPr/>
        </p:nvSpPr>
        <p:spPr>
          <a:xfrm>
            <a:off x="1914" y="5243130"/>
            <a:ext cx="9141714"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Небо"/>
          <p:cNvSpPr/>
          <p:nvPr/>
        </p:nvSpPr>
        <p:spPr>
          <a:xfrm>
            <a:off x="1914" y="0"/>
            <a:ext cx="9141714"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Вода2"/>
          <p:cNvPicPr>
            <a:picLocks noChangeAspect="1"/>
          </p:cNvPicPr>
          <p:nvPr/>
        </p:nvPicPr>
        <p:blipFill rotWithShape="1">
          <a:blip r:embed="rId2" cstate="print">
            <a:extLst>
              <a:ext uri="{28A0092B-C50C-407E-A947-70E740481C1C}">
                <a14:useLocalDpi xmlns="" xmlns:a14="http://schemas.microsoft.com/office/drawing/2010/main" val="0"/>
              </a:ext>
            </a:extLst>
          </a:blip>
          <a:srcRect l="2674" r="9901"/>
          <a:stretch/>
        </p:blipFill>
        <p:spPr>
          <a:xfrm>
            <a:off x="-1069" y="5497898"/>
            <a:ext cx="9141714" cy="463209"/>
          </a:xfrm>
          <a:prstGeom prst="rect">
            <a:avLst/>
          </a:prstGeom>
          <a:noFill/>
          <a:ln>
            <a:noFill/>
          </a:ln>
        </p:spPr>
      </p:pic>
      <p:pic>
        <p:nvPicPr>
          <p:cNvPr id="7" name="Вода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 xmlns:a14="http://schemas.microsoft.com/office/drawing/2010/main" val="0"/>
              </a:ext>
            </a:extLst>
          </a:blip>
          <a:srcRect l="6218" r="6356"/>
          <a:stretch/>
        </p:blipFill>
        <p:spPr>
          <a:xfrm flipH="1">
            <a:off x="-1069" y="5221111"/>
            <a:ext cx="9141714" cy="268288"/>
          </a:xfrm>
          <a:prstGeom prst="rect">
            <a:avLst/>
          </a:prstGeom>
          <a:noFill/>
          <a:ln>
            <a:noFill/>
          </a:ln>
        </p:spPr>
      </p:pic>
      <p:sp>
        <p:nvSpPr>
          <p:cNvPr id="8" name="Прямоугольник 7"/>
          <p:cNvSpPr/>
          <p:nvPr/>
        </p:nvSpPr>
        <p:spPr>
          <a:xfrm>
            <a:off x="-1069" y="5961106"/>
            <a:ext cx="9141714"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ctrTitle"/>
          </p:nvPr>
        </p:nvSpPr>
        <p:spPr>
          <a:xfrm>
            <a:off x="979404" y="1309047"/>
            <a:ext cx="7202092" cy="2667000"/>
          </a:xfrm>
        </p:spPr>
        <p:txBody>
          <a:bodyPr anchor="b">
            <a:noAutofit/>
          </a:bodyPr>
          <a:lstStyle>
            <a:lvl1pPr algn="ctr">
              <a:defRPr sz="600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979404" y="4038600"/>
            <a:ext cx="7200900" cy="990600"/>
          </a:xfrm>
        </p:spPr>
        <p:txBody>
          <a:bodyPr>
            <a:normAutofit/>
          </a:bodyPr>
          <a:lstStyle>
            <a:lvl1pPr marL="0" indent="0" algn="ctr">
              <a:spcBef>
                <a:spcPts val="0"/>
              </a:spcBef>
              <a:buNone/>
              <a:defRPr sz="1800" cap="all" baseline="0">
                <a:solidFill>
                  <a:schemeClr val="accent2"/>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ru-RU" dirty="0"/>
          </a:p>
        </p:txBody>
      </p:sp>
    </p:spTree>
    <p:extLst>
      <p:ext uri="{BB962C8B-B14F-4D97-AF65-F5344CB8AC3E}">
        <p14:creationId xmlns="" xmlns:p14="http://schemas.microsoft.com/office/powerpoint/2010/main" val="29423619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E87B9355-D0F2-40E5-80F4-1640F83F34EE}"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8493F2-3A0A-4E3B-A032-2DD2F720DBC9}" type="slidenum">
              <a:rPr lang="ru-RU" smtClean="0"/>
              <a:pPr/>
              <a:t>‹#›</a:t>
            </a:fld>
            <a:endParaRPr lang="ru-RU"/>
          </a:p>
        </p:txBody>
      </p:sp>
    </p:spTree>
    <p:extLst>
      <p:ext uri="{BB962C8B-B14F-4D97-AF65-F5344CB8AC3E}">
        <p14:creationId xmlns="" xmlns:p14="http://schemas.microsoft.com/office/powerpoint/2010/main" val="35362568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1934A75-8E52-44F7-BD7A-23DAF00B0024}" type="datetimeFigureOut">
              <a:rPr lang="ru-RU" smtClean="0"/>
              <a:pPr/>
              <a:t>16.02.2018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33657E8-550F-40FC-B610-F1A504C3291E}" type="slidenum">
              <a:rPr lang="ru-RU" smtClean="0"/>
              <a:pPr/>
              <a:t>‹#›</a:t>
            </a:fld>
            <a:endParaRPr lang="ru-RU"/>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1934A75-8E52-44F7-BD7A-23DAF00B0024}" type="datetimeFigureOut">
              <a:rPr lang="ru-RU" smtClean="0"/>
              <a:pPr/>
              <a:t>16.02.2018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33657E8-550F-40FC-B610-F1A504C3291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274638"/>
            <a:ext cx="1971675" cy="5440362"/>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628650" y="274638"/>
            <a:ext cx="5800725" cy="5440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E87B9355-D0F2-40E5-80F4-1640F83F34EE}"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8493F2-3A0A-4E3B-A032-2DD2F720DBC9}" type="slidenum">
              <a:rPr lang="ru-RU" smtClean="0"/>
              <a:pPr/>
              <a:t>‹#›</a:t>
            </a:fld>
            <a:endParaRPr lang="ru-RU"/>
          </a:p>
        </p:txBody>
      </p:sp>
    </p:spTree>
    <p:extLst>
      <p:ext uri="{BB962C8B-B14F-4D97-AF65-F5344CB8AC3E}">
        <p14:creationId xmlns="" xmlns:p14="http://schemas.microsoft.com/office/powerpoint/2010/main" val="13586516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Вода3"/>
          <p:cNvSpPr/>
          <p:nvPr/>
        </p:nvSpPr>
        <p:spPr>
          <a:xfrm>
            <a:off x="1914" y="5243130"/>
            <a:ext cx="9141714"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Небо"/>
          <p:cNvSpPr/>
          <p:nvPr/>
        </p:nvSpPr>
        <p:spPr>
          <a:xfrm>
            <a:off x="1914" y="0"/>
            <a:ext cx="9141714"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Вода2"/>
          <p:cNvPicPr>
            <a:picLocks noChangeAspect="1"/>
          </p:cNvPicPr>
          <p:nvPr/>
        </p:nvPicPr>
        <p:blipFill rotWithShape="1">
          <a:blip r:embed="rId2" cstate="print">
            <a:extLst>
              <a:ext uri="{28A0092B-C50C-407E-A947-70E740481C1C}">
                <a14:useLocalDpi xmlns:a14="http://schemas.microsoft.com/office/drawing/2010/main" xmlns="" val="0"/>
              </a:ext>
            </a:extLst>
          </a:blip>
          <a:srcRect l="2674" r="9901"/>
          <a:stretch/>
        </p:blipFill>
        <p:spPr>
          <a:xfrm>
            <a:off x="-1069" y="5497898"/>
            <a:ext cx="9141714" cy="463209"/>
          </a:xfrm>
          <a:prstGeom prst="rect">
            <a:avLst/>
          </a:prstGeom>
          <a:noFill/>
          <a:ln>
            <a:noFill/>
          </a:ln>
        </p:spPr>
      </p:pic>
      <p:pic>
        <p:nvPicPr>
          <p:cNvPr id="7" name="Вода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xmlns="" val="0"/>
              </a:ext>
            </a:extLst>
          </a:blip>
          <a:srcRect l="6218" r="6356"/>
          <a:stretch/>
        </p:blipFill>
        <p:spPr>
          <a:xfrm flipH="1">
            <a:off x="-1069" y="5221111"/>
            <a:ext cx="9141714" cy="268288"/>
          </a:xfrm>
          <a:prstGeom prst="rect">
            <a:avLst/>
          </a:prstGeom>
          <a:noFill/>
          <a:ln>
            <a:noFill/>
          </a:ln>
        </p:spPr>
      </p:pic>
      <p:sp>
        <p:nvSpPr>
          <p:cNvPr id="8" name="Прямоугольник 7"/>
          <p:cNvSpPr/>
          <p:nvPr/>
        </p:nvSpPr>
        <p:spPr>
          <a:xfrm>
            <a:off x="-1069" y="5961106"/>
            <a:ext cx="9141714"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ctrTitle"/>
          </p:nvPr>
        </p:nvSpPr>
        <p:spPr>
          <a:xfrm>
            <a:off x="979404" y="1309047"/>
            <a:ext cx="7202092" cy="2667000"/>
          </a:xfrm>
        </p:spPr>
        <p:txBody>
          <a:bodyPr anchor="b">
            <a:noAutofit/>
          </a:bodyPr>
          <a:lstStyle>
            <a:lvl1pPr algn="ctr">
              <a:defRPr sz="600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979404" y="4038600"/>
            <a:ext cx="7200900" cy="990600"/>
          </a:xfrm>
        </p:spPr>
        <p:txBody>
          <a:bodyPr>
            <a:normAutofit/>
          </a:bodyPr>
          <a:lstStyle>
            <a:lvl1pPr marL="0" indent="0" algn="ctr">
              <a:spcBef>
                <a:spcPts val="0"/>
              </a:spcBef>
              <a:buNone/>
              <a:defRPr sz="1800" cap="all" baseline="0">
                <a:solidFill>
                  <a:schemeClr val="accent2"/>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ru-RU" dirty="0"/>
          </a:p>
        </p:txBody>
      </p:sp>
    </p:spTree>
    <p:extLst>
      <p:ext uri="{BB962C8B-B14F-4D97-AF65-F5344CB8AC3E}">
        <p14:creationId xmlns:p14="http://schemas.microsoft.com/office/powerpoint/2010/main" xmlns="" val="29423619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1934A75-8E52-44F7-BD7A-23DAF00B0024}"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34050823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Небо"/>
          <p:cNvSpPr/>
          <p:nvPr/>
        </p:nvSpPr>
        <p:spPr>
          <a:xfrm>
            <a:off x="1914" y="-1"/>
            <a:ext cx="9141714"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lang="ru-RU" dirty="0"/>
          </a:p>
        </p:txBody>
      </p:sp>
      <p:sp>
        <p:nvSpPr>
          <p:cNvPr id="2" name="Заголовок 1"/>
          <p:cNvSpPr>
            <a:spLocks noGrp="1"/>
          </p:cNvSpPr>
          <p:nvPr>
            <p:ph type="title"/>
          </p:nvPr>
        </p:nvSpPr>
        <p:spPr>
          <a:xfrm>
            <a:off x="970360" y="1309047"/>
            <a:ext cx="7200939" cy="2667000"/>
          </a:xfrm>
        </p:spPr>
        <p:txBody>
          <a:bodyPr anchor="b">
            <a:normAutofit/>
          </a:bodyPr>
          <a:lstStyle>
            <a:lvl1pPr algn="ctr">
              <a:defRPr sz="6000" b="0"/>
            </a:lvl1pPr>
          </a:lstStyle>
          <a:p>
            <a:r>
              <a:rPr lang="ru-RU" smtClean="0"/>
              <a:t>Образец заголовка</a:t>
            </a:r>
            <a:endParaRPr lang="ru-RU" dirty="0"/>
          </a:p>
        </p:txBody>
      </p:sp>
      <p:sp>
        <p:nvSpPr>
          <p:cNvPr id="3" name="Текст 2"/>
          <p:cNvSpPr>
            <a:spLocks noGrp="1"/>
          </p:cNvSpPr>
          <p:nvPr>
            <p:ph type="body" idx="1"/>
          </p:nvPr>
        </p:nvSpPr>
        <p:spPr>
          <a:xfrm>
            <a:off x="970360" y="4038600"/>
            <a:ext cx="72009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0FF0622-75E4-48B8-A617-5428CA5926CE}" type="datetimeFigureOut">
              <a:rPr lang="ru-RU" smtClean="0"/>
              <a:pPr/>
              <a:t>16.02.2018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A875541-8164-4CC7-9F2F-6F0C49BB858D}" type="slidenum">
              <a:rPr lang="ru-RU" smtClean="0"/>
              <a:pPr/>
              <a:t>‹#›</a:t>
            </a:fld>
            <a:endParaRPr lang="ru-RU" dirty="0"/>
          </a:p>
        </p:txBody>
      </p:sp>
    </p:spTree>
    <p:extLst>
      <p:ext uri="{BB962C8B-B14F-4D97-AF65-F5344CB8AC3E}">
        <p14:creationId xmlns:p14="http://schemas.microsoft.com/office/powerpoint/2010/main" xmlns="" val="30435599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005840" y="1572768"/>
            <a:ext cx="3429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709160" y="1572768"/>
            <a:ext cx="3429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91934A75-8E52-44F7-BD7A-23DAF00B0024}"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42493787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1005840" y="1572768"/>
            <a:ext cx="3429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005840" y="2365861"/>
            <a:ext cx="3429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709160" y="1572768"/>
            <a:ext cx="3429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709160" y="2365861"/>
            <a:ext cx="3429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91934A75-8E52-44F7-BD7A-23DAF00B0024}" type="datetimeFigureOut">
              <a:rPr lang="ru-RU" smtClean="0"/>
              <a:pPr/>
              <a:t>16.02.2018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33657E8-550F-40FC-B610-F1A504C3291E}" type="slidenum">
              <a:rPr lang="ru-RU" smtClean="0"/>
              <a:pPr/>
              <a:t>‹#›</a:t>
            </a:fld>
            <a:endParaRPr lang="ru-RU"/>
          </a:p>
        </p:txBody>
      </p:sp>
      <p:sp>
        <p:nvSpPr>
          <p:cNvPr id="10" name="Заголовок 9"/>
          <p:cNvSpPr>
            <a:spLocks noGrp="1"/>
          </p:cNvSpPr>
          <p:nvPr>
            <p:ph type="title"/>
          </p:nvPr>
        </p:nvSpPr>
        <p:spPr/>
        <p:txBody>
          <a:bodyPr/>
          <a:lstStyle/>
          <a:p>
            <a:r>
              <a:rPr lang="ru-RU" smtClean="0"/>
              <a:t>Образец заголовка</a:t>
            </a:r>
            <a:endParaRPr lang="ru-RU" dirty="0"/>
          </a:p>
        </p:txBody>
      </p:sp>
    </p:spTree>
    <p:extLst>
      <p:ext uri="{BB962C8B-B14F-4D97-AF65-F5344CB8AC3E}">
        <p14:creationId xmlns:p14="http://schemas.microsoft.com/office/powerpoint/2010/main" xmlns="" val="10723781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91934A75-8E52-44F7-BD7A-23DAF00B0024}" type="datetimeFigureOut">
              <a:rPr lang="ru-RU" smtClean="0"/>
              <a:pPr/>
              <a:t>16.02.2018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33657E8-550F-40FC-B610-F1A504C3291E}" type="slidenum">
              <a:rPr lang="ru-RU" smtClean="0"/>
              <a:pPr/>
              <a:t>‹#›</a:t>
            </a:fld>
            <a:endParaRPr lang="ru-RU"/>
          </a:p>
        </p:txBody>
      </p:sp>
      <p:sp>
        <p:nvSpPr>
          <p:cNvPr id="6" name="Заголовок 5"/>
          <p:cNvSpPr>
            <a:spLocks noGrp="1"/>
          </p:cNvSpPr>
          <p:nvPr>
            <p:ph type="title"/>
          </p:nvPr>
        </p:nvSpPr>
        <p:spPr/>
        <p:txBody>
          <a:bodyPr/>
          <a:lstStyle/>
          <a:p>
            <a:r>
              <a:rPr lang="ru-RU" smtClean="0"/>
              <a:t>Образец заголовка</a:t>
            </a:r>
            <a:endParaRPr lang="ru-RU" dirty="0"/>
          </a:p>
        </p:txBody>
      </p:sp>
    </p:spTree>
    <p:extLst>
      <p:ext uri="{BB962C8B-B14F-4D97-AF65-F5344CB8AC3E}">
        <p14:creationId xmlns:p14="http://schemas.microsoft.com/office/powerpoint/2010/main" xmlns="" val="36818866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Небо"/>
          <p:cNvSpPr/>
          <p:nvPr/>
        </p:nvSpPr>
        <p:spPr>
          <a:xfrm>
            <a:off x="1914" y="-1"/>
            <a:ext cx="9141714"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lang="ru-RU" dirty="0"/>
          </a:p>
        </p:txBody>
      </p:sp>
      <p:sp>
        <p:nvSpPr>
          <p:cNvPr id="2" name="Дата 1"/>
          <p:cNvSpPr>
            <a:spLocks noGrp="1"/>
          </p:cNvSpPr>
          <p:nvPr>
            <p:ph type="dt" sz="half" idx="10"/>
          </p:nvPr>
        </p:nvSpPr>
        <p:spPr/>
        <p:txBody>
          <a:bodyPr/>
          <a:lstStyle/>
          <a:p>
            <a:fld id="{91934A75-8E52-44F7-BD7A-23DAF00B0024}" type="datetimeFigureOut">
              <a:rPr lang="ru-RU" smtClean="0"/>
              <a:pPr/>
              <a:t>16.02.2018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4922624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610" y="762000"/>
            <a:ext cx="2532850" cy="2743200"/>
          </a:xfrm>
        </p:spPr>
        <p:txBody>
          <a:bodyPr anchor="b">
            <a:normAutofit/>
          </a:bodyPr>
          <a:lstStyle>
            <a:lvl1pPr>
              <a:defRPr sz="3200" b="0"/>
            </a:lvl1pPr>
          </a:lstStyle>
          <a:p>
            <a:r>
              <a:rPr lang="ru-RU" smtClean="0"/>
              <a:t>Образец заголовка</a:t>
            </a:r>
            <a:endParaRPr lang="ru-RU" dirty="0"/>
          </a:p>
        </p:txBody>
      </p:sp>
      <p:sp>
        <p:nvSpPr>
          <p:cNvPr id="3" name="Объект 2"/>
          <p:cNvSpPr>
            <a:spLocks noGrp="1"/>
          </p:cNvSpPr>
          <p:nvPr>
            <p:ph idx="1"/>
          </p:nvPr>
        </p:nvSpPr>
        <p:spPr>
          <a:xfrm>
            <a:off x="570310" y="685800"/>
            <a:ext cx="51435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6095610" y="3554104"/>
            <a:ext cx="2532850"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1934A75-8E52-44F7-BD7A-23DAF00B0024}"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14838976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E87B9355-D0F2-40E5-80F4-1640F83F34EE}"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8493F2-3A0A-4E3B-A032-2DD2F720DBC9}" type="slidenum">
              <a:rPr lang="ru-RU" smtClean="0"/>
              <a:pPr/>
              <a:t>‹#›</a:t>
            </a:fld>
            <a:endParaRPr lang="ru-RU"/>
          </a:p>
        </p:txBody>
      </p:sp>
    </p:spTree>
    <p:extLst>
      <p:ext uri="{BB962C8B-B14F-4D97-AF65-F5344CB8AC3E}">
        <p14:creationId xmlns="" xmlns:p14="http://schemas.microsoft.com/office/powerpoint/2010/main" val="34050823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610" y="762000"/>
            <a:ext cx="2532850" cy="2743200"/>
          </a:xfrm>
        </p:spPr>
        <p:txBody>
          <a:bodyPr anchor="b">
            <a:normAutofit/>
          </a:bodyPr>
          <a:lstStyle>
            <a:lvl1pPr>
              <a:defRPr sz="3400" b="0"/>
            </a:lvl1pPr>
          </a:lstStyle>
          <a:p>
            <a:r>
              <a:rPr lang="ru-RU" smtClean="0"/>
              <a:t>Образец заголовка</a:t>
            </a:r>
            <a:endParaRPr lang="ru-RU" dirty="0"/>
          </a:p>
        </p:txBody>
      </p:sp>
      <p:sp>
        <p:nvSpPr>
          <p:cNvPr id="3" name="Рисунок 2"/>
          <p:cNvSpPr>
            <a:spLocks noGrp="1"/>
          </p:cNvSpPr>
          <p:nvPr>
            <p:ph type="pic" idx="1"/>
          </p:nvPr>
        </p:nvSpPr>
        <p:spPr>
          <a:xfrm>
            <a:off x="570310" y="685800"/>
            <a:ext cx="51435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6095610" y="3554104"/>
            <a:ext cx="2532850"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1934A75-8E52-44F7-BD7A-23DAF00B0024}"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42166151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1934A75-8E52-44F7-BD7A-23DAF00B0024}"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35362568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274638"/>
            <a:ext cx="1971675" cy="5440362"/>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628650" y="274638"/>
            <a:ext cx="5800725" cy="5440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1934A75-8E52-44F7-BD7A-23DAF00B0024}"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13586516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Вода3"/>
          <p:cNvSpPr/>
          <p:nvPr/>
        </p:nvSpPr>
        <p:spPr>
          <a:xfrm>
            <a:off x="1914" y="5243130"/>
            <a:ext cx="9141714"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Небо"/>
          <p:cNvSpPr/>
          <p:nvPr/>
        </p:nvSpPr>
        <p:spPr>
          <a:xfrm>
            <a:off x="1914" y="0"/>
            <a:ext cx="9141714"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Вода2"/>
          <p:cNvPicPr>
            <a:picLocks noChangeAspect="1"/>
          </p:cNvPicPr>
          <p:nvPr/>
        </p:nvPicPr>
        <p:blipFill rotWithShape="1">
          <a:blip r:embed="rId2" cstate="print">
            <a:extLst>
              <a:ext uri="{28A0092B-C50C-407E-A947-70E740481C1C}">
                <a14:useLocalDpi xmlns:a14="http://schemas.microsoft.com/office/drawing/2010/main" xmlns="" val="0"/>
              </a:ext>
            </a:extLst>
          </a:blip>
          <a:srcRect l="2674" r="9901"/>
          <a:stretch/>
        </p:blipFill>
        <p:spPr>
          <a:xfrm>
            <a:off x="-1069" y="5497898"/>
            <a:ext cx="9141714" cy="463209"/>
          </a:xfrm>
          <a:prstGeom prst="rect">
            <a:avLst/>
          </a:prstGeom>
          <a:noFill/>
          <a:ln>
            <a:noFill/>
          </a:ln>
        </p:spPr>
      </p:pic>
      <p:pic>
        <p:nvPicPr>
          <p:cNvPr id="7" name="Вода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xmlns="" val="0"/>
              </a:ext>
            </a:extLst>
          </a:blip>
          <a:srcRect l="6218" r="6356"/>
          <a:stretch/>
        </p:blipFill>
        <p:spPr>
          <a:xfrm flipH="1">
            <a:off x="-1069" y="5221111"/>
            <a:ext cx="9141714" cy="268288"/>
          </a:xfrm>
          <a:prstGeom prst="rect">
            <a:avLst/>
          </a:prstGeom>
          <a:noFill/>
          <a:ln>
            <a:noFill/>
          </a:ln>
        </p:spPr>
      </p:pic>
      <p:sp>
        <p:nvSpPr>
          <p:cNvPr id="8" name="Прямоугольник 7"/>
          <p:cNvSpPr/>
          <p:nvPr/>
        </p:nvSpPr>
        <p:spPr>
          <a:xfrm>
            <a:off x="-1069" y="5961106"/>
            <a:ext cx="9141714"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ctrTitle"/>
          </p:nvPr>
        </p:nvSpPr>
        <p:spPr>
          <a:xfrm>
            <a:off x="979404" y="1309047"/>
            <a:ext cx="7202092" cy="2667000"/>
          </a:xfrm>
        </p:spPr>
        <p:txBody>
          <a:bodyPr anchor="b">
            <a:noAutofit/>
          </a:bodyPr>
          <a:lstStyle>
            <a:lvl1pPr algn="ctr">
              <a:defRPr sz="600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979404" y="4038600"/>
            <a:ext cx="7200900" cy="990600"/>
          </a:xfrm>
        </p:spPr>
        <p:txBody>
          <a:bodyPr>
            <a:normAutofit/>
          </a:bodyPr>
          <a:lstStyle>
            <a:lvl1pPr marL="0" indent="0" algn="ctr">
              <a:spcBef>
                <a:spcPts val="0"/>
              </a:spcBef>
              <a:buNone/>
              <a:defRPr sz="1800" cap="all" baseline="0">
                <a:solidFill>
                  <a:schemeClr val="accent2"/>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ru-RU" dirty="0"/>
          </a:p>
        </p:txBody>
      </p:sp>
    </p:spTree>
    <p:extLst>
      <p:ext uri="{BB962C8B-B14F-4D97-AF65-F5344CB8AC3E}">
        <p14:creationId xmlns:p14="http://schemas.microsoft.com/office/powerpoint/2010/main" xmlns="" val="29423619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1934A75-8E52-44F7-BD7A-23DAF00B0024}"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34050823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Небо"/>
          <p:cNvSpPr/>
          <p:nvPr/>
        </p:nvSpPr>
        <p:spPr>
          <a:xfrm>
            <a:off x="1914" y="-1"/>
            <a:ext cx="9141714"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lang="ru-RU" dirty="0"/>
          </a:p>
        </p:txBody>
      </p:sp>
      <p:sp>
        <p:nvSpPr>
          <p:cNvPr id="2" name="Заголовок 1"/>
          <p:cNvSpPr>
            <a:spLocks noGrp="1"/>
          </p:cNvSpPr>
          <p:nvPr>
            <p:ph type="title"/>
          </p:nvPr>
        </p:nvSpPr>
        <p:spPr>
          <a:xfrm>
            <a:off x="970360" y="1309047"/>
            <a:ext cx="7200939" cy="2667000"/>
          </a:xfrm>
        </p:spPr>
        <p:txBody>
          <a:bodyPr anchor="b">
            <a:normAutofit/>
          </a:bodyPr>
          <a:lstStyle>
            <a:lvl1pPr algn="ctr">
              <a:defRPr sz="6000" b="0"/>
            </a:lvl1pPr>
          </a:lstStyle>
          <a:p>
            <a:r>
              <a:rPr lang="ru-RU" smtClean="0"/>
              <a:t>Образец заголовка</a:t>
            </a:r>
            <a:endParaRPr lang="ru-RU" dirty="0"/>
          </a:p>
        </p:txBody>
      </p:sp>
      <p:sp>
        <p:nvSpPr>
          <p:cNvPr id="3" name="Текст 2"/>
          <p:cNvSpPr>
            <a:spLocks noGrp="1"/>
          </p:cNvSpPr>
          <p:nvPr>
            <p:ph type="body" idx="1"/>
          </p:nvPr>
        </p:nvSpPr>
        <p:spPr>
          <a:xfrm>
            <a:off x="970360" y="4038600"/>
            <a:ext cx="72009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0FF0622-75E4-48B8-A617-5428CA5926CE}" type="datetimeFigureOut">
              <a:rPr lang="ru-RU" smtClean="0"/>
              <a:pPr/>
              <a:t>16.02.2018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A875541-8164-4CC7-9F2F-6F0C49BB858D}" type="slidenum">
              <a:rPr lang="ru-RU" smtClean="0"/>
              <a:pPr/>
              <a:t>‹#›</a:t>
            </a:fld>
            <a:endParaRPr lang="ru-RU" dirty="0"/>
          </a:p>
        </p:txBody>
      </p:sp>
    </p:spTree>
    <p:extLst>
      <p:ext uri="{BB962C8B-B14F-4D97-AF65-F5344CB8AC3E}">
        <p14:creationId xmlns:p14="http://schemas.microsoft.com/office/powerpoint/2010/main" xmlns="" val="30435599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005840" y="1572768"/>
            <a:ext cx="3429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709160" y="1572768"/>
            <a:ext cx="3429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91934A75-8E52-44F7-BD7A-23DAF00B0024}"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42493787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1005840" y="1572768"/>
            <a:ext cx="3429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005840" y="2365861"/>
            <a:ext cx="3429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709160" y="1572768"/>
            <a:ext cx="3429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709160" y="2365861"/>
            <a:ext cx="3429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91934A75-8E52-44F7-BD7A-23DAF00B0024}" type="datetimeFigureOut">
              <a:rPr lang="ru-RU" smtClean="0"/>
              <a:pPr/>
              <a:t>16.02.2018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33657E8-550F-40FC-B610-F1A504C3291E}" type="slidenum">
              <a:rPr lang="ru-RU" smtClean="0"/>
              <a:pPr/>
              <a:t>‹#›</a:t>
            </a:fld>
            <a:endParaRPr lang="ru-RU"/>
          </a:p>
        </p:txBody>
      </p:sp>
      <p:sp>
        <p:nvSpPr>
          <p:cNvPr id="10" name="Заголовок 9"/>
          <p:cNvSpPr>
            <a:spLocks noGrp="1"/>
          </p:cNvSpPr>
          <p:nvPr>
            <p:ph type="title"/>
          </p:nvPr>
        </p:nvSpPr>
        <p:spPr/>
        <p:txBody>
          <a:bodyPr/>
          <a:lstStyle/>
          <a:p>
            <a:r>
              <a:rPr lang="ru-RU" smtClean="0"/>
              <a:t>Образец заголовка</a:t>
            </a:r>
            <a:endParaRPr lang="ru-RU" dirty="0"/>
          </a:p>
        </p:txBody>
      </p:sp>
    </p:spTree>
    <p:extLst>
      <p:ext uri="{BB962C8B-B14F-4D97-AF65-F5344CB8AC3E}">
        <p14:creationId xmlns:p14="http://schemas.microsoft.com/office/powerpoint/2010/main" xmlns="" val="10723781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91934A75-8E52-44F7-BD7A-23DAF00B0024}" type="datetimeFigureOut">
              <a:rPr lang="ru-RU" smtClean="0"/>
              <a:pPr/>
              <a:t>16.02.2018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33657E8-550F-40FC-B610-F1A504C3291E}" type="slidenum">
              <a:rPr lang="ru-RU" smtClean="0"/>
              <a:pPr/>
              <a:t>‹#›</a:t>
            </a:fld>
            <a:endParaRPr lang="ru-RU"/>
          </a:p>
        </p:txBody>
      </p:sp>
      <p:sp>
        <p:nvSpPr>
          <p:cNvPr id="6" name="Заголовок 5"/>
          <p:cNvSpPr>
            <a:spLocks noGrp="1"/>
          </p:cNvSpPr>
          <p:nvPr>
            <p:ph type="title"/>
          </p:nvPr>
        </p:nvSpPr>
        <p:spPr/>
        <p:txBody>
          <a:bodyPr/>
          <a:lstStyle/>
          <a:p>
            <a:r>
              <a:rPr lang="ru-RU" smtClean="0"/>
              <a:t>Образец заголовка</a:t>
            </a:r>
            <a:endParaRPr lang="ru-RU" dirty="0"/>
          </a:p>
        </p:txBody>
      </p:sp>
    </p:spTree>
    <p:extLst>
      <p:ext uri="{BB962C8B-B14F-4D97-AF65-F5344CB8AC3E}">
        <p14:creationId xmlns:p14="http://schemas.microsoft.com/office/powerpoint/2010/main" xmlns="" val="36818866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Небо"/>
          <p:cNvSpPr/>
          <p:nvPr/>
        </p:nvSpPr>
        <p:spPr>
          <a:xfrm>
            <a:off x="1914" y="-1"/>
            <a:ext cx="9141714"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lang="ru-RU" dirty="0"/>
          </a:p>
        </p:txBody>
      </p:sp>
      <p:sp>
        <p:nvSpPr>
          <p:cNvPr id="2" name="Дата 1"/>
          <p:cNvSpPr>
            <a:spLocks noGrp="1"/>
          </p:cNvSpPr>
          <p:nvPr>
            <p:ph type="dt" sz="half" idx="10"/>
          </p:nvPr>
        </p:nvSpPr>
        <p:spPr/>
        <p:txBody>
          <a:bodyPr/>
          <a:lstStyle/>
          <a:p>
            <a:fld id="{91934A75-8E52-44F7-BD7A-23DAF00B0024}" type="datetimeFigureOut">
              <a:rPr lang="ru-RU" smtClean="0"/>
              <a:pPr/>
              <a:t>16.02.2018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4922624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Небо"/>
          <p:cNvSpPr/>
          <p:nvPr/>
        </p:nvSpPr>
        <p:spPr>
          <a:xfrm>
            <a:off x="1914" y="-1"/>
            <a:ext cx="9141714"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lang="ru-RU" dirty="0"/>
          </a:p>
        </p:txBody>
      </p:sp>
      <p:sp>
        <p:nvSpPr>
          <p:cNvPr id="2" name="Заголовок 1"/>
          <p:cNvSpPr>
            <a:spLocks noGrp="1"/>
          </p:cNvSpPr>
          <p:nvPr>
            <p:ph type="title"/>
          </p:nvPr>
        </p:nvSpPr>
        <p:spPr>
          <a:xfrm>
            <a:off x="970360" y="1309047"/>
            <a:ext cx="7200939" cy="2667000"/>
          </a:xfrm>
        </p:spPr>
        <p:txBody>
          <a:bodyPr anchor="b">
            <a:normAutofit/>
          </a:bodyPr>
          <a:lstStyle>
            <a:lvl1pPr algn="ctr">
              <a:defRPr sz="6000" b="0"/>
            </a:lvl1pPr>
          </a:lstStyle>
          <a:p>
            <a:r>
              <a:rPr lang="ru-RU" smtClean="0"/>
              <a:t>Образец заголовка</a:t>
            </a:r>
            <a:endParaRPr lang="ru-RU" dirty="0"/>
          </a:p>
        </p:txBody>
      </p:sp>
      <p:sp>
        <p:nvSpPr>
          <p:cNvPr id="3" name="Текст 2"/>
          <p:cNvSpPr>
            <a:spLocks noGrp="1"/>
          </p:cNvSpPr>
          <p:nvPr>
            <p:ph type="body" idx="1"/>
          </p:nvPr>
        </p:nvSpPr>
        <p:spPr>
          <a:xfrm>
            <a:off x="970360" y="4038600"/>
            <a:ext cx="72009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87B9355-D0F2-40E5-80F4-1640F83F34EE}"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8493F2-3A0A-4E3B-A032-2DD2F720DBC9}" type="slidenum">
              <a:rPr lang="ru-RU" smtClean="0"/>
              <a:pPr/>
              <a:t>‹#›</a:t>
            </a:fld>
            <a:endParaRPr lang="ru-RU"/>
          </a:p>
        </p:txBody>
      </p:sp>
    </p:spTree>
    <p:extLst>
      <p:ext uri="{BB962C8B-B14F-4D97-AF65-F5344CB8AC3E}">
        <p14:creationId xmlns="" xmlns:p14="http://schemas.microsoft.com/office/powerpoint/2010/main" val="30435599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610" y="762000"/>
            <a:ext cx="2532850" cy="2743200"/>
          </a:xfrm>
        </p:spPr>
        <p:txBody>
          <a:bodyPr anchor="b">
            <a:normAutofit/>
          </a:bodyPr>
          <a:lstStyle>
            <a:lvl1pPr>
              <a:defRPr sz="3200" b="0"/>
            </a:lvl1pPr>
          </a:lstStyle>
          <a:p>
            <a:r>
              <a:rPr lang="ru-RU" smtClean="0"/>
              <a:t>Образец заголовка</a:t>
            </a:r>
            <a:endParaRPr lang="ru-RU" dirty="0"/>
          </a:p>
        </p:txBody>
      </p:sp>
      <p:sp>
        <p:nvSpPr>
          <p:cNvPr id="3" name="Объект 2"/>
          <p:cNvSpPr>
            <a:spLocks noGrp="1"/>
          </p:cNvSpPr>
          <p:nvPr>
            <p:ph idx="1"/>
          </p:nvPr>
        </p:nvSpPr>
        <p:spPr>
          <a:xfrm>
            <a:off x="570310" y="685800"/>
            <a:ext cx="51435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6095610" y="3554104"/>
            <a:ext cx="2532850"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1934A75-8E52-44F7-BD7A-23DAF00B0024}"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14838976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610" y="762000"/>
            <a:ext cx="2532850" cy="2743200"/>
          </a:xfrm>
        </p:spPr>
        <p:txBody>
          <a:bodyPr anchor="b">
            <a:normAutofit/>
          </a:bodyPr>
          <a:lstStyle>
            <a:lvl1pPr>
              <a:defRPr sz="3400" b="0"/>
            </a:lvl1pPr>
          </a:lstStyle>
          <a:p>
            <a:r>
              <a:rPr lang="ru-RU" smtClean="0"/>
              <a:t>Образец заголовка</a:t>
            </a:r>
            <a:endParaRPr lang="ru-RU" dirty="0"/>
          </a:p>
        </p:txBody>
      </p:sp>
      <p:sp>
        <p:nvSpPr>
          <p:cNvPr id="3" name="Рисунок 2"/>
          <p:cNvSpPr>
            <a:spLocks noGrp="1"/>
          </p:cNvSpPr>
          <p:nvPr>
            <p:ph type="pic" idx="1"/>
          </p:nvPr>
        </p:nvSpPr>
        <p:spPr>
          <a:xfrm>
            <a:off x="570310" y="685800"/>
            <a:ext cx="51435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6095610" y="3554104"/>
            <a:ext cx="2532850"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1934A75-8E52-44F7-BD7A-23DAF00B0024}"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42166151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1934A75-8E52-44F7-BD7A-23DAF00B0024}"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35362568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274638"/>
            <a:ext cx="1971675" cy="5440362"/>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628650" y="274638"/>
            <a:ext cx="5800725" cy="5440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1934A75-8E52-44F7-BD7A-23DAF00B0024}"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13586516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6" name="Rectangle 4"/>
          <p:cNvSpPr>
            <a:spLocks noGrp="1" noChangeArrowheads="1"/>
          </p:cNvSpPr>
          <p:nvPr>
            <p:ph type="ctrTitle" sz="quarter"/>
          </p:nvPr>
        </p:nvSpPr>
        <p:spPr>
          <a:xfrm>
            <a:off x="1905000" y="2057400"/>
            <a:ext cx="6705600" cy="1447800"/>
          </a:xfrm>
        </p:spPr>
        <p:txBody>
          <a:bodyPr/>
          <a:lstStyle>
            <a:lvl1pPr>
              <a:defRPr sz="4400"/>
            </a:lvl1pPr>
          </a:lstStyle>
          <a:p>
            <a:pPr lvl="0"/>
            <a:r>
              <a:rPr lang="ru-RU" noProof="0" smtClean="0"/>
              <a:t>Образец заголовка</a:t>
            </a:r>
          </a:p>
        </p:txBody>
      </p:sp>
      <p:sp>
        <p:nvSpPr>
          <p:cNvPr id="3077" name="Rectangle 5"/>
          <p:cNvSpPr>
            <a:spLocks noGrp="1" noChangeArrowheads="1"/>
          </p:cNvSpPr>
          <p:nvPr>
            <p:ph type="subTitle" sz="quarter" idx="1"/>
          </p:nvPr>
        </p:nvSpPr>
        <p:spPr>
          <a:xfrm>
            <a:off x="2209800" y="3581400"/>
            <a:ext cx="6400800" cy="1752600"/>
          </a:xfrm>
        </p:spPr>
        <p:txBody>
          <a:bodyPr/>
          <a:lstStyle>
            <a:lvl1pPr marL="0" indent="0">
              <a:spcBef>
                <a:spcPct val="20000"/>
              </a:spcBef>
              <a:buFontTx/>
              <a:buNone/>
              <a:defRPr/>
            </a:lvl1pPr>
          </a:lstStyle>
          <a:p>
            <a:pPr lvl="0"/>
            <a:r>
              <a:rPr lang="ru-RU" noProof="0" smtClean="0"/>
              <a:t>Образец подзаголовка</a:t>
            </a:r>
          </a:p>
        </p:txBody>
      </p:sp>
      <p:sp>
        <p:nvSpPr>
          <p:cNvPr id="3078" name="Rectangle 6"/>
          <p:cNvSpPr>
            <a:spLocks noGrp="1" noChangeArrowheads="1"/>
          </p:cNvSpPr>
          <p:nvPr>
            <p:ph type="dt" sz="quarter" idx="2"/>
          </p:nvPr>
        </p:nvSpPr>
        <p:spPr/>
        <p:txBody>
          <a:bodyPr/>
          <a:lstStyle>
            <a:lvl1pPr>
              <a:defRPr/>
            </a:lvl1pPr>
          </a:lstStyle>
          <a:p>
            <a:pPr>
              <a:defRPr/>
            </a:pPr>
            <a:endParaRPr lang="ru-RU"/>
          </a:p>
        </p:txBody>
      </p:sp>
      <p:sp>
        <p:nvSpPr>
          <p:cNvPr id="3079" name="Rectangle 7"/>
          <p:cNvSpPr>
            <a:spLocks noGrp="1" noChangeArrowheads="1"/>
          </p:cNvSpPr>
          <p:nvPr>
            <p:ph type="ftr" sz="quarter" idx="3"/>
          </p:nvPr>
        </p:nvSpPr>
        <p:spPr/>
        <p:txBody>
          <a:bodyPr/>
          <a:lstStyle>
            <a:lvl1pPr>
              <a:defRPr/>
            </a:lvl1pPr>
          </a:lstStyle>
          <a:p>
            <a:pPr>
              <a:defRPr/>
            </a:pPr>
            <a:endParaRPr lang="ru-RU"/>
          </a:p>
        </p:txBody>
      </p:sp>
      <p:sp>
        <p:nvSpPr>
          <p:cNvPr id="3080" name="Rectangle 8"/>
          <p:cNvSpPr>
            <a:spLocks noGrp="1" noChangeArrowheads="1"/>
          </p:cNvSpPr>
          <p:nvPr>
            <p:ph type="sldNum" sz="quarter" idx="4"/>
          </p:nvPr>
        </p:nvSpPr>
        <p:spPr/>
        <p:txBody>
          <a:bodyPr/>
          <a:lstStyle>
            <a:lvl1pPr>
              <a:defRPr/>
            </a:lvl1pPr>
          </a:lstStyle>
          <a:p>
            <a:pPr>
              <a:defRPr/>
            </a:pPr>
            <a:fld id="{93388D21-D443-47CF-AA4F-C6271DA77CE2}" type="slidenum">
              <a:rPr lang="ru-RU" smtClean="0"/>
              <a:pPr>
                <a:defRPr/>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quarter" idx="10"/>
          </p:nvPr>
        </p:nvSpPr>
        <p:spPr/>
        <p:txBody>
          <a:bodyPr/>
          <a:lstStyle>
            <a:lvl1pPr>
              <a:defRPr/>
            </a:lvl1pPr>
          </a:lstStyle>
          <a:p>
            <a:fld id="{91934A75-8E52-44F7-BD7A-23DAF00B0024}" type="datetimeFigureOut">
              <a:rPr lang="ru-RU" smtClean="0"/>
              <a:pPr/>
              <a:t>16.02.2018</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322777392"/>
      </p:ext>
    </p:extLst>
  </p:cSld>
  <p:clrMapOvr>
    <a:masterClrMapping/>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Date Placeholder 3"/>
          <p:cNvSpPr>
            <a:spLocks noGrp="1"/>
          </p:cNvSpPr>
          <p:nvPr>
            <p:ph type="dt" sz="quarter" idx="10"/>
          </p:nvPr>
        </p:nvSpPr>
        <p:spPr/>
        <p:txBody>
          <a:bodyPr/>
          <a:lstStyle>
            <a:lvl1pPr>
              <a:defRPr/>
            </a:lvl1pPr>
          </a:lstStyle>
          <a:p>
            <a:fld id="{40FF0622-75E4-48B8-A617-5428CA5926CE}" type="datetimeFigureOut">
              <a:rPr lang="ru-RU" smtClean="0"/>
              <a:pPr/>
              <a:t>16.02.2018</a:t>
            </a:fld>
            <a:endParaRPr lang="ru-RU" dirty="0"/>
          </a:p>
        </p:txBody>
      </p:sp>
      <p:sp>
        <p:nvSpPr>
          <p:cNvPr id="5" name="Footer Placeholder 4"/>
          <p:cNvSpPr>
            <a:spLocks noGrp="1"/>
          </p:cNvSpPr>
          <p:nvPr>
            <p:ph type="ftr" sz="quarter" idx="11"/>
          </p:nvPr>
        </p:nvSpPr>
        <p:spPr/>
        <p:txBody>
          <a:bodyPr/>
          <a:lstStyle>
            <a:lvl1pPr>
              <a:defRPr/>
            </a:lvl1pPr>
          </a:lstStyle>
          <a:p>
            <a:endParaRPr lang="ru-RU" dirty="0"/>
          </a:p>
        </p:txBody>
      </p:sp>
      <p:sp>
        <p:nvSpPr>
          <p:cNvPr id="6" name="Slide Number Placeholder 5"/>
          <p:cNvSpPr>
            <a:spLocks noGrp="1"/>
          </p:cNvSpPr>
          <p:nvPr>
            <p:ph type="sldNum" sz="quarter" idx="12"/>
          </p:nvPr>
        </p:nvSpPr>
        <p:spPr/>
        <p:txBody>
          <a:bodyPr/>
          <a:lstStyle>
            <a:lvl1pPr>
              <a:defRPr/>
            </a:lvl1pPr>
          </a:lstStyle>
          <a:p>
            <a:fld id="{BA875541-8164-4CC7-9F2F-6F0C49BB858D}" type="slidenum">
              <a:rPr lang="ru-RU" smtClean="0"/>
              <a:pPr/>
              <a:t>‹#›</a:t>
            </a:fld>
            <a:endParaRPr lang="ru-RU" dirty="0"/>
          </a:p>
        </p:txBody>
      </p:sp>
    </p:spTree>
    <p:extLst>
      <p:ext uri="{BB962C8B-B14F-4D97-AF65-F5344CB8AC3E}">
        <p14:creationId xmlns:p14="http://schemas.microsoft.com/office/powerpoint/2010/main" xmlns="" val="2209479080"/>
      </p:ext>
    </p:extLst>
  </p:cSld>
  <p:clrMapOvr>
    <a:masterClrMapping/>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2133600" y="2057400"/>
            <a:ext cx="30861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5372100" y="2057400"/>
            <a:ext cx="30861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quarter" idx="10"/>
          </p:nvPr>
        </p:nvSpPr>
        <p:spPr/>
        <p:txBody>
          <a:bodyPr/>
          <a:lstStyle>
            <a:lvl1pPr>
              <a:defRPr/>
            </a:lvl1pPr>
          </a:lstStyle>
          <a:p>
            <a:fld id="{91934A75-8E52-44F7-BD7A-23DAF00B0024}" type="datetimeFigureOut">
              <a:rPr lang="ru-RU" smtClean="0"/>
              <a:pPr/>
              <a:t>16.02.2018</a:t>
            </a:fld>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4269148602"/>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quarter" idx="10"/>
          </p:nvPr>
        </p:nvSpPr>
        <p:spPr/>
        <p:txBody>
          <a:bodyPr/>
          <a:lstStyle>
            <a:lvl1pPr>
              <a:defRPr/>
            </a:lvl1pPr>
          </a:lstStyle>
          <a:p>
            <a:fld id="{91934A75-8E52-44F7-BD7A-23DAF00B0024}" type="datetimeFigureOut">
              <a:rPr lang="ru-RU" smtClean="0"/>
              <a:pPr/>
              <a:t>16.02.2018</a:t>
            </a:fld>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2494775983"/>
      </p:ext>
    </p:extLst>
  </p:cSld>
  <p:clrMapOvr>
    <a:masterClrMapping/>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quarter" idx="10"/>
          </p:nvPr>
        </p:nvSpPr>
        <p:spPr/>
        <p:txBody>
          <a:bodyPr/>
          <a:lstStyle>
            <a:lvl1pPr>
              <a:defRPr/>
            </a:lvl1pPr>
          </a:lstStyle>
          <a:p>
            <a:fld id="{91934A75-8E52-44F7-BD7A-23DAF00B0024}" type="datetimeFigureOut">
              <a:rPr lang="ru-RU" smtClean="0"/>
              <a:pPr/>
              <a:t>16.02.2018</a:t>
            </a:fld>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3238316579"/>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005840" y="1572768"/>
            <a:ext cx="3429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709160" y="1572768"/>
            <a:ext cx="3429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E87B9355-D0F2-40E5-80F4-1640F83F34EE}"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8493F2-3A0A-4E3B-A032-2DD2F720DBC9}" type="slidenum">
              <a:rPr lang="ru-RU" smtClean="0"/>
              <a:pPr/>
              <a:t>‹#›</a:t>
            </a:fld>
            <a:endParaRPr lang="ru-RU"/>
          </a:p>
        </p:txBody>
      </p:sp>
    </p:spTree>
    <p:extLst>
      <p:ext uri="{BB962C8B-B14F-4D97-AF65-F5344CB8AC3E}">
        <p14:creationId xmlns="" xmlns:p14="http://schemas.microsoft.com/office/powerpoint/2010/main" val="42493787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fld id="{91934A75-8E52-44F7-BD7A-23DAF00B0024}" type="datetimeFigureOut">
              <a:rPr lang="ru-RU" smtClean="0"/>
              <a:pPr/>
              <a:t>16.02.2018</a:t>
            </a:fld>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3110041817"/>
      </p:ext>
    </p:extLst>
  </p:cSld>
  <p:clrMapOvr>
    <a:masterClrMapping/>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quarter" idx="10"/>
          </p:nvPr>
        </p:nvSpPr>
        <p:spPr/>
        <p:txBody>
          <a:bodyPr/>
          <a:lstStyle>
            <a:lvl1pPr>
              <a:defRPr/>
            </a:lvl1pPr>
          </a:lstStyle>
          <a:p>
            <a:fld id="{91934A75-8E52-44F7-BD7A-23DAF00B0024}" type="datetimeFigureOut">
              <a:rPr lang="ru-RU" smtClean="0"/>
              <a:pPr/>
              <a:t>16.02.2018</a:t>
            </a:fld>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1244505008"/>
      </p:ext>
    </p:extLst>
  </p:cSld>
  <p:clrMapOvr>
    <a:masterClrMapping/>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quarter" idx="10"/>
          </p:nvPr>
        </p:nvSpPr>
        <p:spPr/>
        <p:txBody>
          <a:bodyPr/>
          <a:lstStyle>
            <a:lvl1pPr>
              <a:defRPr/>
            </a:lvl1pPr>
          </a:lstStyle>
          <a:p>
            <a:fld id="{91934A75-8E52-44F7-BD7A-23DAF00B0024}" type="datetimeFigureOut">
              <a:rPr lang="ru-RU" smtClean="0"/>
              <a:pPr/>
              <a:t>16.02.2018</a:t>
            </a:fld>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2322100128"/>
      </p:ext>
    </p:extLst>
  </p:cSld>
  <p:clrMapOvr>
    <a:masterClrMapping/>
  </p:clrMapOvr>
  <p:transition spd="med">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quarter" idx="10"/>
          </p:nvPr>
        </p:nvSpPr>
        <p:spPr/>
        <p:txBody>
          <a:bodyPr/>
          <a:lstStyle>
            <a:lvl1pPr>
              <a:defRPr/>
            </a:lvl1pPr>
          </a:lstStyle>
          <a:p>
            <a:fld id="{91934A75-8E52-44F7-BD7A-23DAF00B0024}" type="datetimeFigureOut">
              <a:rPr lang="ru-RU" smtClean="0"/>
              <a:pPr/>
              <a:t>16.02.2018</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76512542"/>
      </p:ext>
    </p:extLst>
  </p:cSld>
  <p:clrMapOvr>
    <a:masterClrMapping/>
  </p:clrMapOvr>
  <p:transition spd="med">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066800"/>
            <a:ext cx="1657350" cy="4953000"/>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828800" y="1066800"/>
            <a:ext cx="4819650" cy="4953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quarter" idx="10"/>
          </p:nvPr>
        </p:nvSpPr>
        <p:spPr/>
        <p:txBody>
          <a:bodyPr/>
          <a:lstStyle>
            <a:lvl1pPr>
              <a:defRPr/>
            </a:lvl1pPr>
          </a:lstStyle>
          <a:p>
            <a:fld id="{91934A75-8E52-44F7-BD7A-23DAF00B0024}" type="datetimeFigureOut">
              <a:rPr lang="ru-RU" smtClean="0"/>
              <a:pPr/>
              <a:t>16.02.2018</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3000363236"/>
      </p:ext>
    </p:extLst>
  </p:cSld>
  <p:clrMapOvr>
    <a:masterClrMapping/>
  </p:clrMapOvr>
  <p:transition spd="med">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sz="half" idx="1"/>
          </p:nvPr>
        </p:nvSpPr>
        <p:spPr>
          <a:xfrm>
            <a:off x="381000" y="1411553"/>
            <a:ext cx="41148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Объект 3"/>
          <p:cNvSpPr>
            <a:spLocks noGrp="1"/>
          </p:cNvSpPr>
          <p:nvPr>
            <p:ph sz="half" idx="2"/>
          </p:nvPr>
        </p:nvSpPr>
        <p:spPr>
          <a:xfrm>
            <a:off x="4648200" y="1411553"/>
            <a:ext cx="41148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1005840" y="1572768"/>
            <a:ext cx="3429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005840" y="2365861"/>
            <a:ext cx="3429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709160" y="1572768"/>
            <a:ext cx="3429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709160" y="2365861"/>
            <a:ext cx="3429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E87B9355-D0F2-40E5-80F4-1640F83F34EE}" type="datetimeFigureOut">
              <a:rPr lang="ru-RU" smtClean="0"/>
              <a:pPr/>
              <a:t>16.02.2018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A8493F2-3A0A-4E3B-A032-2DD2F720DBC9}" type="slidenum">
              <a:rPr lang="ru-RU" smtClean="0"/>
              <a:pPr/>
              <a:t>‹#›</a:t>
            </a:fld>
            <a:endParaRPr lang="ru-RU"/>
          </a:p>
        </p:txBody>
      </p:sp>
      <p:sp>
        <p:nvSpPr>
          <p:cNvPr id="10" name="Заголовок 9"/>
          <p:cNvSpPr>
            <a:spLocks noGrp="1"/>
          </p:cNvSpPr>
          <p:nvPr>
            <p:ph type="title"/>
          </p:nvPr>
        </p:nvSpPr>
        <p:spPr/>
        <p:txBody>
          <a:bodyPr/>
          <a:lstStyle/>
          <a:p>
            <a:r>
              <a:rPr lang="ru-RU" smtClean="0"/>
              <a:t>Образец заголовка</a:t>
            </a:r>
            <a:endParaRPr lang="ru-RU" dirty="0"/>
          </a:p>
        </p:txBody>
      </p:sp>
    </p:spTree>
    <p:extLst>
      <p:ext uri="{BB962C8B-B14F-4D97-AF65-F5344CB8AC3E}">
        <p14:creationId xmlns="" xmlns:p14="http://schemas.microsoft.com/office/powerpoint/2010/main" val="10723781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smtClean="0"/>
              <a:t>Образец заголовка</a:t>
            </a:r>
            <a:endParaRPr lang="ru-RU" noProof="0"/>
          </a:p>
        </p:txBody>
      </p:sp>
      <p:sp>
        <p:nvSpPr>
          <p:cNvPr id="3" name="Текст 2"/>
          <p:cNvSpPr>
            <a:spLocks noGrp="1"/>
          </p:cNvSpPr>
          <p:nvPr>
            <p:ph type="body" idx="1"/>
          </p:nvPr>
        </p:nvSpPr>
        <p:spPr>
          <a:xfrm>
            <a:off x="381000" y="1757802"/>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4" name="Объект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5" name="Текст 4"/>
          <p:cNvSpPr>
            <a:spLocks noGrp="1"/>
          </p:cNvSpPr>
          <p:nvPr>
            <p:ph type="body" sz="quarter" idx="3"/>
          </p:nvPr>
        </p:nvSpPr>
        <p:spPr>
          <a:xfrm>
            <a:off x="4645981" y="1757802"/>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6" name="Объект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WALKIN: печать с использованием оттенков серог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Текст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ru-RU" noProof="0" smtClean="0"/>
              <a:t>Образец текста</a:t>
            </a: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722313" y="1905000"/>
            <a:ext cx="8040688" cy="21175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87B9355-D0F2-40E5-80F4-1640F83F34EE}" type="datetimeFigureOut">
              <a:rPr lang="ru-RU" smtClean="0"/>
              <a:pPr/>
              <a:t>16.02.2018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A8493F2-3A0A-4E3B-A032-2DD2F720DBC9}" type="slidenum">
              <a:rPr lang="ru-RU" smtClean="0"/>
              <a:pPr/>
              <a:t>‹#›</a:t>
            </a:fld>
            <a:endParaRPr lang="ru-RU"/>
          </a:p>
        </p:txBody>
      </p:sp>
      <p:sp>
        <p:nvSpPr>
          <p:cNvPr id="6" name="Заголовок 5"/>
          <p:cNvSpPr>
            <a:spLocks noGrp="1"/>
          </p:cNvSpPr>
          <p:nvPr>
            <p:ph type="title"/>
          </p:nvPr>
        </p:nvSpPr>
        <p:spPr/>
        <p:txBody>
          <a:bodyPr/>
          <a:lstStyle/>
          <a:p>
            <a:r>
              <a:rPr lang="ru-RU" smtClean="0"/>
              <a:t>Образец заголовка</a:t>
            </a:r>
            <a:endParaRPr lang="ru-RU" dirty="0"/>
          </a:p>
        </p:txBody>
      </p:sp>
    </p:spTree>
    <p:extLst>
      <p:ext uri="{BB962C8B-B14F-4D97-AF65-F5344CB8AC3E}">
        <p14:creationId xmlns="" xmlns:p14="http://schemas.microsoft.com/office/powerpoint/2010/main" val="36818866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sz="half" idx="1"/>
          </p:nvPr>
        </p:nvSpPr>
        <p:spPr>
          <a:xfrm>
            <a:off x="381000" y="1411553"/>
            <a:ext cx="41148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Объект 3"/>
          <p:cNvSpPr>
            <a:spLocks noGrp="1"/>
          </p:cNvSpPr>
          <p:nvPr>
            <p:ph sz="half" idx="2"/>
          </p:nvPr>
        </p:nvSpPr>
        <p:spPr>
          <a:xfrm>
            <a:off x="4648200" y="1411553"/>
            <a:ext cx="41148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smtClean="0"/>
              <a:t>Образец заголовка</a:t>
            </a:r>
            <a:endParaRPr lang="ru-RU" noProof="0"/>
          </a:p>
        </p:txBody>
      </p:sp>
      <p:sp>
        <p:nvSpPr>
          <p:cNvPr id="3" name="Текст 2"/>
          <p:cNvSpPr>
            <a:spLocks noGrp="1"/>
          </p:cNvSpPr>
          <p:nvPr>
            <p:ph type="body" idx="1"/>
          </p:nvPr>
        </p:nvSpPr>
        <p:spPr>
          <a:xfrm>
            <a:off x="381000" y="1757802"/>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4" name="Объект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5" name="Текст 4"/>
          <p:cNvSpPr>
            <a:spLocks noGrp="1"/>
          </p:cNvSpPr>
          <p:nvPr>
            <p:ph type="body" sz="quarter" idx="3"/>
          </p:nvPr>
        </p:nvSpPr>
        <p:spPr>
          <a:xfrm>
            <a:off x="4645981" y="1757802"/>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6" name="Объект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WALKIN: печать с использованием оттенков серог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3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Текст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ru-RU" noProof="0" smtClean="0"/>
              <a:t>Образец текста</a:t>
            </a: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Небо"/>
          <p:cNvSpPr/>
          <p:nvPr/>
        </p:nvSpPr>
        <p:spPr>
          <a:xfrm>
            <a:off x="1914" y="-1"/>
            <a:ext cx="9141714"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lang="ru-RU" dirty="0"/>
          </a:p>
        </p:txBody>
      </p:sp>
      <p:sp>
        <p:nvSpPr>
          <p:cNvPr id="2" name="Дата 1"/>
          <p:cNvSpPr>
            <a:spLocks noGrp="1"/>
          </p:cNvSpPr>
          <p:nvPr>
            <p:ph type="dt" sz="half" idx="10"/>
          </p:nvPr>
        </p:nvSpPr>
        <p:spPr/>
        <p:txBody>
          <a:bodyPr/>
          <a:lstStyle/>
          <a:p>
            <a:fld id="{E87B9355-D0F2-40E5-80F4-1640F83F34EE}" type="datetimeFigureOut">
              <a:rPr lang="ru-RU" smtClean="0"/>
              <a:pPr/>
              <a:t>16.02.2018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A8493F2-3A0A-4E3B-A032-2DD2F720DBC9}" type="slidenum">
              <a:rPr lang="ru-RU" smtClean="0"/>
              <a:pPr/>
              <a:t>‹#›</a:t>
            </a:fld>
            <a:endParaRPr lang="ru-RU"/>
          </a:p>
        </p:txBody>
      </p:sp>
    </p:spTree>
    <p:extLst>
      <p:ext uri="{BB962C8B-B14F-4D97-AF65-F5344CB8AC3E}">
        <p14:creationId xmlns="" xmlns:p14="http://schemas.microsoft.com/office/powerpoint/2010/main" val="4922624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722313" y="1905000"/>
            <a:ext cx="8040688" cy="21175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722313" y="1905000"/>
            <a:ext cx="8040688" cy="21175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sz="half" idx="1"/>
          </p:nvPr>
        </p:nvSpPr>
        <p:spPr>
          <a:xfrm>
            <a:off x="381000" y="1411553"/>
            <a:ext cx="41148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Объект 3"/>
          <p:cNvSpPr>
            <a:spLocks noGrp="1"/>
          </p:cNvSpPr>
          <p:nvPr>
            <p:ph sz="half" idx="2"/>
          </p:nvPr>
        </p:nvSpPr>
        <p:spPr>
          <a:xfrm>
            <a:off x="4648200" y="1411553"/>
            <a:ext cx="41148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smtClean="0"/>
              <a:t>Образец заголовка</a:t>
            </a:r>
            <a:endParaRPr lang="ru-RU" noProof="0"/>
          </a:p>
        </p:txBody>
      </p:sp>
      <p:sp>
        <p:nvSpPr>
          <p:cNvPr id="3" name="Текст 2"/>
          <p:cNvSpPr>
            <a:spLocks noGrp="1"/>
          </p:cNvSpPr>
          <p:nvPr>
            <p:ph type="body" idx="1"/>
          </p:nvPr>
        </p:nvSpPr>
        <p:spPr>
          <a:xfrm>
            <a:off x="381000" y="1757802"/>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4" name="Объект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5" name="Текст 4"/>
          <p:cNvSpPr>
            <a:spLocks noGrp="1"/>
          </p:cNvSpPr>
          <p:nvPr>
            <p:ph type="body" sz="quarter" idx="3"/>
          </p:nvPr>
        </p:nvSpPr>
        <p:spPr>
          <a:xfrm>
            <a:off x="4645981" y="1757802"/>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6" name="Объект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610" y="762000"/>
            <a:ext cx="2532850" cy="2743200"/>
          </a:xfrm>
        </p:spPr>
        <p:txBody>
          <a:bodyPr anchor="b">
            <a:normAutofit/>
          </a:bodyPr>
          <a:lstStyle>
            <a:lvl1pPr>
              <a:defRPr sz="3200" b="0"/>
            </a:lvl1pPr>
          </a:lstStyle>
          <a:p>
            <a:r>
              <a:rPr lang="ru-RU" smtClean="0"/>
              <a:t>Образец заголовка</a:t>
            </a:r>
            <a:endParaRPr lang="ru-RU" dirty="0"/>
          </a:p>
        </p:txBody>
      </p:sp>
      <p:sp>
        <p:nvSpPr>
          <p:cNvPr id="3" name="Объект 2"/>
          <p:cNvSpPr>
            <a:spLocks noGrp="1"/>
          </p:cNvSpPr>
          <p:nvPr>
            <p:ph idx="1"/>
          </p:nvPr>
        </p:nvSpPr>
        <p:spPr>
          <a:xfrm>
            <a:off x="570310" y="685800"/>
            <a:ext cx="51435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6095610" y="3554104"/>
            <a:ext cx="2532850"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87B9355-D0F2-40E5-80F4-1640F83F34EE}"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8493F2-3A0A-4E3B-A032-2DD2F720DBC9}" type="slidenum">
              <a:rPr lang="ru-RU" smtClean="0"/>
              <a:pPr/>
              <a:t>‹#›</a:t>
            </a:fld>
            <a:endParaRPr lang="ru-RU"/>
          </a:p>
        </p:txBody>
      </p:sp>
    </p:spTree>
    <p:extLst>
      <p:ext uri="{BB962C8B-B14F-4D97-AF65-F5344CB8AC3E}">
        <p14:creationId xmlns="" xmlns:p14="http://schemas.microsoft.com/office/powerpoint/2010/main" val="14838976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WALKIN: печать с использованием оттенков серог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2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Текст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ru-RU" noProof="0" smtClean="0"/>
              <a:t>Образец текста</a:t>
            </a:r>
          </a:p>
        </p:txBody>
      </p: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722313" y="1905000"/>
            <a:ext cx="8040688" cy="21175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12" name="Rectangle 3"/>
          <p:cNvSpPr>
            <a:spLocks noGrp="1"/>
          </p:cNvSpPr>
          <p:nvPr>
            <p:ph type="subTitle" idx="1"/>
          </p:nvPr>
        </p:nvSpPr>
        <p:spPr>
          <a:xfrm>
            <a:off x="457200" y="5396132"/>
            <a:ext cx="8098302" cy="762000"/>
          </a:xfrm>
        </p:spPr>
        <p:txBody>
          <a:bodyPr/>
          <a:lstStyle>
            <a:lvl1pPr marL="0" indent="0" algn="r" eaLnBrk="1" latinLnBrk="0" hangingPunct="1">
              <a:buNone/>
              <a:defRPr kumimoji="0" lang="ru-RU" sz="1400"/>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lang="ru-RU" smtClean="0"/>
              <a:t>Образец подзаголовка</a:t>
            </a:r>
            <a:endParaRPr/>
          </a:p>
        </p:txBody>
      </p:sp>
      <p:grpSp>
        <p:nvGrpSpPr>
          <p:cNvPr id="2" name="Group 23"/>
          <p:cNvGrpSpPr/>
          <p:nvPr/>
        </p:nvGrpSpPr>
        <p:grpSpPr>
          <a:xfrm>
            <a:off x="14990" y="1976657"/>
            <a:ext cx="2042410" cy="533400"/>
            <a:chOff x="0" y="2000250"/>
            <a:chExt cx="3733800" cy="533400"/>
          </a:xfrm>
        </p:grpSpPr>
        <p:sp>
          <p:nvSpPr>
            <p:cNvPr id="30" name="Rectangle 14"/>
            <p:cNvSpPr/>
            <p:nvPr/>
          </p:nvSpPr>
          <p:spPr>
            <a:xfrm>
              <a:off x="0" y="2381250"/>
              <a:ext cx="373380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0" lang="ru-RU"/>
            </a:p>
          </p:txBody>
        </p:sp>
        <p:sp>
          <p:nvSpPr>
            <p:cNvPr id="7" name="Rectangle 14"/>
            <p:cNvSpPr/>
            <p:nvPr/>
          </p:nvSpPr>
          <p:spPr>
            <a:xfrm>
              <a:off x="0" y="2305050"/>
              <a:ext cx="373380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kumimoji="0" lang="ru-RU"/>
            </a:p>
          </p:txBody>
        </p:sp>
        <p:sp>
          <p:nvSpPr>
            <p:cNvPr id="21" name="Rectangle 14"/>
            <p:cNvSpPr/>
            <p:nvPr/>
          </p:nvSpPr>
          <p:spPr>
            <a:xfrm>
              <a:off x="0" y="2228850"/>
              <a:ext cx="373380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ru-RU"/>
            </a:p>
          </p:txBody>
        </p:sp>
        <p:sp>
          <p:nvSpPr>
            <p:cNvPr id="8" name="Rectangle 14"/>
            <p:cNvSpPr/>
            <p:nvPr/>
          </p:nvSpPr>
          <p:spPr>
            <a:xfrm>
              <a:off x="0" y="2152650"/>
              <a:ext cx="373380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0" lang="ru-RU"/>
            </a:p>
          </p:txBody>
        </p:sp>
        <p:sp>
          <p:nvSpPr>
            <p:cNvPr id="6" name="Rectangle 14"/>
            <p:cNvSpPr/>
            <p:nvPr/>
          </p:nvSpPr>
          <p:spPr>
            <a:xfrm>
              <a:off x="0" y="2076450"/>
              <a:ext cx="373380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kumimoji="0" lang="ru-RU"/>
            </a:p>
          </p:txBody>
        </p:sp>
        <p:sp>
          <p:nvSpPr>
            <p:cNvPr id="20" name="Rectangle 14"/>
            <p:cNvSpPr/>
            <p:nvPr/>
          </p:nvSpPr>
          <p:spPr>
            <a:xfrm>
              <a:off x="0" y="20002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sp>
          <p:nvSpPr>
            <p:cNvPr id="13" name="Rectangle 14"/>
            <p:cNvSpPr/>
            <p:nvPr/>
          </p:nvSpPr>
          <p:spPr>
            <a:xfrm>
              <a:off x="0" y="24574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grpSp>
      <p:grpSp>
        <p:nvGrpSpPr>
          <p:cNvPr id="3" name="Group 35"/>
          <p:cNvGrpSpPr/>
          <p:nvPr/>
        </p:nvGrpSpPr>
        <p:grpSpPr>
          <a:xfrm>
            <a:off x="8584055" y="1976657"/>
            <a:ext cx="552450" cy="542925"/>
            <a:chOff x="8667750" y="2000250"/>
            <a:chExt cx="476250" cy="542925"/>
          </a:xfrm>
        </p:grpSpPr>
        <p:sp>
          <p:nvSpPr>
            <p:cNvPr id="26" name="Rectangle 14"/>
            <p:cNvSpPr/>
            <p:nvPr/>
          </p:nvSpPr>
          <p:spPr>
            <a:xfrm>
              <a:off x="8667750" y="2381250"/>
              <a:ext cx="47625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0" lang="ru-RU"/>
            </a:p>
          </p:txBody>
        </p:sp>
        <p:sp>
          <p:nvSpPr>
            <p:cNvPr id="22" name="Rectangle 14"/>
            <p:cNvSpPr/>
            <p:nvPr/>
          </p:nvSpPr>
          <p:spPr>
            <a:xfrm>
              <a:off x="8667750" y="2305050"/>
              <a:ext cx="47625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kumimoji="0" lang="ru-RU"/>
            </a:p>
          </p:txBody>
        </p:sp>
        <p:sp>
          <p:nvSpPr>
            <p:cNvPr id="17" name="Rectangle 14"/>
            <p:cNvSpPr/>
            <p:nvPr/>
          </p:nvSpPr>
          <p:spPr>
            <a:xfrm>
              <a:off x="8667750" y="2228850"/>
              <a:ext cx="47625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ru-RU"/>
            </a:p>
          </p:txBody>
        </p:sp>
        <p:sp>
          <p:nvSpPr>
            <p:cNvPr id="28" name="Rectangle 14"/>
            <p:cNvSpPr/>
            <p:nvPr/>
          </p:nvSpPr>
          <p:spPr>
            <a:xfrm>
              <a:off x="8667750" y="2152650"/>
              <a:ext cx="47625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0" lang="ru-RU"/>
            </a:p>
          </p:txBody>
        </p:sp>
        <p:sp>
          <p:nvSpPr>
            <p:cNvPr id="15" name="Rectangle 14"/>
            <p:cNvSpPr/>
            <p:nvPr/>
          </p:nvSpPr>
          <p:spPr>
            <a:xfrm>
              <a:off x="8667750" y="2076450"/>
              <a:ext cx="47625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kumimoji="0" lang="ru-RU"/>
            </a:p>
          </p:txBody>
        </p:sp>
        <p:sp>
          <p:nvSpPr>
            <p:cNvPr id="18" name="Rectangle 14"/>
            <p:cNvSpPr/>
            <p:nvPr/>
          </p:nvSpPr>
          <p:spPr>
            <a:xfrm>
              <a:off x="8667750" y="2000250"/>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sp>
          <p:nvSpPr>
            <p:cNvPr id="9" name="Rectangle 14"/>
            <p:cNvSpPr/>
            <p:nvPr/>
          </p:nvSpPr>
          <p:spPr>
            <a:xfrm>
              <a:off x="8667750" y="2466975"/>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grpSp>
      <p:sp>
        <p:nvSpPr>
          <p:cNvPr id="24" name="Oval 28"/>
          <p:cNvSpPr/>
          <p:nvPr/>
        </p:nvSpPr>
        <p:spPr>
          <a:xfrm>
            <a:off x="8572500" y="6038850"/>
            <a:ext cx="152400" cy="152400"/>
          </a:xfrm>
          <a:prstGeom prst="ellipse">
            <a:avLst/>
          </a:prstGeom>
          <a:effectLst/>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0" lang="ru-RU"/>
          </a:p>
        </p:txBody>
      </p:sp>
      <p:sp>
        <p:nvSpPr>
          <p:cNvPr id="23" name="Oval 28"/>
          <p:cNvSpPr/>
          <p:nvPr/>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ru-RU"/>
          </a:p>
        </p:txBody>
      </p:sp>
      <p:sp>
        <p:nvSpPr>
          <p:cNvPr id="5" name="Oval 28"/>
          <p:cNvSpPr/>
          <p:nvPr/>
        </p:nvSpPr>
        <p:spPr>
          <a:xfrm>
            <a:off x="8572500" y="5476875"/>
            <a:ext cx="152400" cy="152400"/>
          </a:xfrm>
          <a:prstGeom prst="ellipse">
            <a:avLst/>
          </a:prstGeom>
          <a:effectLst/>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sp>
        <p:nvSpPr>
          <p:cNvPr id="14" name="Oval 28"/>
          <p:cNvSpPr/>
          <p:nvPr/>
        </p:nvSpPr>
        <p:spPr>
          <a:xfrm>
            <a:off x="8572500" y="5753100"/>
            <a:ext cx="152400" cy="152400"/>
          </a:xfrm>
          <a:prstGeom prst="ellipse">
            <a:avLst/>
          </a:prstGeom>
          <a:effectLst/>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0" lang="ru-RU"/>
          </a:p>
        </p:txBody>
      </p:sp>
      <p:sp>
        <p:nvSpPr>
          <p:cNvPr id="19" name="Rectangle 34"/>
          <p:cNvSpPr>
            <a:spLocks noGrp="1"/>
          </p:cNvSpPr>
          <p:nvPr>
            <p:ph type="dt" sz="half" idx="10"/>
          </p:nvPr>
        </p:nvSpPr>
        <p:spPr/>
        <p:txBody>
          <a:bodyPr rtlCol="0"/>
          <a:lstStyle>
            <a:extLst/>
          </a:lstStyle>
          <a:p>
            <a:pPr algn="r"/>
            <a:fld id="{8F67D422-08A8-451B-9A67-21962FC4B660}" type="datetimeFigureOut">
              <a:rPr kumimoji="0" lang="ru-RU" sz="1100"/>
              <a:pPr algn="r"/>
              <a:t>16.02.2018</a:t>
            </a:fld>
            <a:endParaRPr kumimoji="0" lang="ru-RU"/>
          </a:p>
        </p:txBody>
      </p:sp>
      <p:sp>
        <p:nvSpPr>
          <p:cNvPr id="25" name="Rectangle 35"/>
          <p:cNvSpPr>
            <a:spLocks noGrp="1"/>
          </p:cNvSpPr>
          <p:nvPr>
            <p:ph type="sldNum" sz="quarter" idx="11"/>
          </p:nvPr>
        </p:nvSpPr>
        <p:spPr/>
        <p:txBody>
          <a:bodyPr rtlCol="0"/>
          <a:lstStyle>
            <a:extLst/>
          </a:lstStyle>
          <a:p>
            <a:fld id="{169B2101-2E9F-420A-91A3-890890D84497}" type="slidenum">
              <a:rPr kumimoji="0" lang="ru-RU" sz="1200"/>
              <a:pPr/>
              <a:t>‹#›</a:t>
            </a:fld>
            <a:endParaRPr kumimoji="0" lang="ru-RU"/>
          </a:p>
        </p:txBody>
      </p:sp>
      <p:sp>
        <p:nvSpPr>
          <p:cNvPr id="31" name="Rectangle 36"/>
          <p:cNvSpPr>
            <a:spLocks noGrp="1"/>
          </p:cNvSpPr>
          <p:nvPr>
            <p:ph type="ftr" sz="quarter" idx="12"/>
          </p:nvPr>
        </p:nvSpPr>
        <p:spPr/>
        <p:txBody>
          <a:bodyPr rtlCol="0"/>
          <a:lstStyle>
            <a:extLst/>
          </a:lstStyle>
          <a:p>
            <a:endParaRPr kumimoji="0" lang="ru-RU"/>
          </a:p>
        </p:txBody>
      </p:sp>
      <p:sp>
        <p:nvSpPr>
          <p:cNvPr id="33" name="Rectangle 32"/>
          <p:cNvSpPr>
            <a:spLocks noGrp="1"/>
          </p:cNvSpPr>
          <p:nvPr>
            <p:ph type="title" hasCustomPrompt="1"/>
          </p:nvPr>
        </p:nvSpPr>
        <p:spPr>
          <a:xfrm>
            <a:off x="2057400" y="281352"/>
            <a:ext cx="6509239" cy="3886200"/>
          </a:xfrm>
          <a:scene3d>
            <a:camera prst="orthographicFront"/>
            <a:lightRig rig="threePt" dir="t"/>
          </a:scene3d>
          <a:sp3d/>
        </p:spPr>
        <p:txBody>
          <a:bodyPr vert="horz" anchor="ctr">
            <a:normAutofit/>
          </a:bodyPr>
          <a:lstStyle>
            <a:lvl1pPr algn="ctr" eaLnBrk="1" latinLnBrk="0" hangingPunct="1">
              <a:lnSpc>
                <a:spcPct val="100000"/>
              </a:lnSpc>
              <a:defRPr kumimoji="0" lang="ru-RU" sz="72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r>
              <a:rPr kumimoji="0" lang="ru-RU"/>
              <a:t>Показать заголовок</a:t>
            </a:r>
          </a:p>
        </p:txBody>
      </p:sp>
    </p:spTree>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0" name="Rectangle 3"/>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12" name="Rectangle 10"/>
          <p:cNvSpPr>
            <a:spLocks noGrp="1"/>
          </p:cNvSpPr>
          <p:nvPr>
            <p:ph type="dt" sz="half" idx="10"/>
          </p:nvPr>
        </p:nvSpPr>
        <p:spPr/>
        <p:txBody>
          <a:bodyPr rtlCol="0"/>
          <a:lstStyle>
            <a:extLst/>
          </a:lstStyle>
          <a:p>
            <a:pPr algn="r"/>
            <a:fld id="{8F67D422-08A8-451B-9A67-21962FC4B660}" type="datetimeFigureOut">
              <a:rPr kumimoji="0" lang="ru-RU" sz="1100"/>
              <a:pPr algn="r"/>
              <a:t>16.02.2018</a:t>
            </a:fld>
            <a:endParaRPr kumimoji="0" lang="ru-RU"/>
          </a:p>
        </p:txBody>
      </p:sp>
      <p:sp>
        <p:nvSpPr>
          <p:cNvPr id="27" name="Rectangle 11"/>
          <p:cNvSpPr>
            <a:spLocks noGrp="1"/>
          </p:cNvSpPr>
          <p:nvPr>
            <p:ph type="sldNum" sz="quarter" idx="11"/>
          </p:nvPr>
        </p:nvSpPr>
        <p:spPr/>
        <p:txBody>
          <a:bodyPr rtlCol="0"/>
          <a:lstStyle>
            <a:extLst/>
          </a:lstStyle>
          <a:p>
            <a:fld id="{169B2101-2E9F-420A-91A3-890890D84497}" type="slidenum">
              <a:rPr kumimoji="0" lang="ru-RU" sz="1200"/>
              <a:pPr/>
              <a:t>‹#›</a:t>
            </a:fld>
            <a:endParaRPr kumimoji="0" lang="ru-RU"/>
          </a:p>
        </p:txBody>
      </p:sp>
      <p:sp>
        <p:nvSpPr>
          <p:cNvPr id="4" name="Rectangle 12"/>
          <p:cNvSpPr>
            <a:spLocks noGrp="1"/>
          </p:cNvSpPr>
          <p:nvPr>
            <p:ph type="ftr" sz="quarter" idx="12"/>
          </p:nvPr>
        </p:nvSpPr>
        <p:spPr/>
        <p:txBody>
          <a:bodyPr rtlCol="0"/>
          <a:lstStyle>
            <a:extLst/>
          </a:lstStyle>
          <a:p>
            <a:endParaRPr kumimoji="0" lang="ru-RU"/>
          </a:p>
        </p:txBody>
      </p:sp>
      <p:sp>
        <p:nvSpPr>
          <p:cNvPr id="28" name="Rectangle 14"/>
          <p:cNvSpPr>
            <a:spLocks noGrp="1"/>
          </p:cNvSpPr>
          <p:nvPr>
            <p:ph type="title"/>
          </p:nvPr>
        </p:nvSpPr>
        <p:spPr/>
        <p:txBody>
          <a:bodyPr rtlCol="0" anchor="b"/>
          <a:lstStyle>
            <a:extLst/>
          </a:lstStyle>
          <a:p>
            <a:pPr eaLnBrk="1" latinLnBrk="0" hangingPunct="1"/>
            <a:r>
              <a:rPr lang="ru-RU" smtClean="0"/>
              <a:t>Образец заголовка</a:t>
            </a:r>
            <a:endParaRPr/>
          </a:p>
        </p:txBody>
      </p:sp>
    </p:spTree>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Заголовок раздела">
    <p:spTree>
      <p:nvGrpSpPr>
        <p:cNvPr id="1" name=""/>
        <p:cNvGrpSpPr/>
        <p:nvPr/>
      </p:nvGrpSpPr>
      <p:grpSpPr>
        <a:xfrm>
          <a:off x="0" y="0"/>
          <a:ext cx="0" cy="0"/>
          <a:chOff x="0" y="0"/>
          <a:chExt cx="0" cy="0"/>
        </a:xfrm>
      </p:grpSpPr>
      <p:sp>
        <p:nvSpPr>
          <p:cNvPr id="29" name="Rectangle 3"/>
          <p:cNvSpPr>
            <a:spLocks noGrp="1"/>
          </p:cNvSpPr>
          <p:nvPr>
            <p:ph type="dt" sz="half" idx="10"/>
          </p:nvPr>
        </p:nvSpPr>
        <p:spPr/>
        <p:txBody>
          <a:bodyPr rtlCol="0"/>
          <a:lstStyle>
            <a:extLst/>
          </a:lstStyle>
          <a:p>
            <a:pPr algn="r"/>
            <a:fld id="{8F67D422-08A8-451B-9A67-21962FC4B660}" type="datetimeFigureOut">
              <a:rPr kumimoji="0" lang="ru-RU" sz="1100"/>
              <a:pPr algn="r"/>
              <a:t>16.02.2018</a:t>
            </a:fld>
            <a:endParaRPr kumimoji="0" lang="ru-RU"/>
          </a:p>
        </p:txBody>
      </p:sp>
      <p:sp>
        <p:nvSpPr>
          <p:cNvPr id="26" name="Rectangle 4"/>
          <p:cNvSpPr>
            <a:spLocks noGrp="1"/>
          </p:cNvSpPr>
          <p:nvPr>
            <p:ph type="ftr" sz="quarter" idx="11"/>
          </p:nvPr>
        </p:nvSpPr>
        <p:spPr/>
        <p:txBody>
          <a:bodyPr rtlCol="0"/>
          <a:lstStyle>
            <a:extLst/>
          </a:lstStyle>
          <a:p>
            <a:endParaRPr kumimoji="0" lang="ru-RU"/>
          </a:p>
        </p:txBody>
      </p:sp>
      <p:sp>
        <p:nvSpPr>
          <p:cNvPr id="12" name="Rectangle 5"/>
          <p:cNvSpPr>
            <a:spLocks noGrp="1"/>
          </p:cNvSpPr>
          <p:nvPr>
            <p:ph type="sldNum" sz="quarter" idx="12"/>
          </p:nvPr>
        </p:nvSpPr>
        <p:spPr/>
        <p:txBody>
          <a:bodyPr rtlCol="0"/>
          <a:lstStyle>
            <a:extLst/>
          </a:lstStyle>
          <a:p>
            <a:fld id="{169B2101-2E9F-420A-91A3-890890D84497}" type="slidenum">
              <a:rPr kumimoji="0" lang="ru-RU" sz="1200"/>
              <a:pPr/>
              <a:t>‹#›</a:t>
            </a:fld>
            <a:endParaRPr kumimoji="0" lang="ru-RU"/>
          </a:p>
        </p:txBody>
      </p:sp>
      <p:sp>
        <p:nvSpPr>
          <p:cNvPr id="27" name="Rectangle 6"/>
          <p:cNvSpPr>
            <a:spLocks noGrp="1"/>
          </p:cNvSpPr>
          <p:nvPr>
            <p:ph type="title" hasCustomPrompt="1"/>
          </p:nvPr>
        </p:nvSpPr>
        <p:spPr>
          <a:xfrm>
            <a:off x="228600" y="1676400"/>
            <a:ext cx="8229600" cy="1143000"/>
          </a:xfrm>
        </p:spPr>
        <p:txBody>
          <a:bodyPr rtlCol="0" anchor="ctr">
            <a:normAutofit/>
          </a:bodyPr>
          <a:lstStyle>
            <a:lvl1pPr eaLnBrk="1" latinLnBrk="0" hangingPunct="1">
              <a:defRPr kumimoji="0" lang="ru-RU" sz="4800" b="1" i="0" u="none" strike="noStrike" kern="0" cap="none" spc="0" normalizeH="0" baseline="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Trebuchet MS"/>
                <a:ea typeface="+mj-ea"/>
                <a:cs typeface="+mj-cs"/>
              </a:defRPr>
            </a:lvl1pPr>
            <a:extLst/>
          </a:lstStyle>
          <a:p>
            <a:r>
              <a:rPr kumimoji="0" lang="ru-RU"/>
              <a:t>Заголовок раздела</a:t>
            </a:r>
          </a:p>
        </p:txBody>
      </p:sp>
    </p:spTree>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Простой вопрос и ответ">
    <p:spTree>
      <p:nvGrpSpPr>
        <p:cNvPr id="1" name=""/>
        <p:cNvGrpSpPr/>
        <p:nvPr/>
      </p:nvGrpSpPr>
      <p:grpSpPr>
        <a:xfrm>
          <a:off x="0" y="0"/>
          <a:ext cx="0" cy="0"/>
          <a:chOff x="0" y="0"/>
          <a:chExt cx="0" cy="0"/>
        </a:xfrm>
      </p:grpSpPr>
      <p:sp>
        <p:nvSpPr>
          <p:cNvPr id="25" name="Rectangle 3"/>
          <p:cNvSpPr>
            <a:spLocks noGrp="1"/>
          </p:cNvSpPr>
          <p:nvPr>
            <p:ph type="dt" sz="half" idx="10"/>
          </p:nvPr>
        </p:nvSpPr>
        <p:spPr/>
        <p:txBody>
          <a:bodyPr vert="horz"/>
          <a:lstStyle>
            <a:lvl1pPr algn="r" eaLnBrk="1" latinLnBrk="0" hangingPunct="1">
              <a:defRPr kumimoji="0" lang="ru-RU"/>
            </a:lvl1pPr>
            <a:extLst/>
          </a:lstStyle>
          <a:p>
            <a:fld id="{1BEBB2CB-903D-46EF-8227-E770ED8FF514}" type="datetimeFigureOut">
              <a:rPr/>
              <a:pPr/>
              <a:t>6/30/2006</a:t>
            </a:fld>
            <a:endParaRPr kumimoji="0" lang="ru-RU"/>
          </a:p>
        </p:txBody>
      </p:sp>
      <p:sp>
        <p:nvSpPr>
          <p:cNvPr id="22" name="Rectangle 4"/>
          <p:cNvSpPr>
            <a:spLocks noGrp="1"/>
          </p:cNvSpPr>
          <p:nvPr>
            <p:ph type="ftr" sz="quarter" idx="11"/>
          </p:nvPr>
        </p:nvSpPr>
        <p:spPr/>
        <p:txBody>
          <a:bodyPr vert="horz"/>
          <a:lstStyle>
            <a:extLst/>
          </a:lstStyle>
          <a:p>
            <a:endParaRPr kumimoji="0" lang="ru-RU"/>
          </a:p>
        </p:txBody>
      </p:sp>
      <p:sp>
        <p:nvSpPr>
          <p:cNvPr id="31" name="Rectangle 5"/>
          <p:cNvSpPr>
            <a:spLocks noGrp="1"/>
          </p:cNvSpPr>
          <p:nvPr>
            <p:ph type="sldNum" sz="quarter" idx="12"/>
          </p:nvPr>
        </p:nvSpPr>
        <p:spPr/>
        <p:txBody>
          <a:bodyPr vert="horz"/>
          <a:lstStyle>
            <a:extLst/>
          </a:lstStyle>
          <a:p>
            <a:fld id="{C75B88FA-3392-4D65-A457-DB2A9953195B}" type="slidenum">
              <a:rPr/>
              <a:pPr/>
              <a:t>‹#›</a:t>
            </a:fld>
            <a:endParaRPr kumimoji="0" lang="ru-RU"/>
          </a:p>
        </p:txBody>
      </p:sp>
      <p:sp>
        <p:nvSpPr>
          <p:cNvPr id="4" name="Rectangle 8"/>
          <p:cNvSpPr>
            <a:spLocks noGrp="1"/>
          </p:cNvSpPr>
          <p:nvPr>
            <p:ph type="title" hasCustomPrompt="1"/>
          </p:nvPr>
        </p:nvSpPr>
        <p:spPr>
          <a:xfrm>
            <a:off x="228600" y="457200"/>
            <a:ext cx="8229600" cy="1143000"/>
          </a:xfrm>
        </p:spPr>
        <p:txBody>
          <a:bodyPr rtlCol="0" anchor="ctr"/>
          <a:lstStyle>
            <a:lvl1pPr algn="l" eaLnBrk="1" latinLnBrk="0" hangingPunct="1">
              <a:defRPr kumimoji="0" lang="ru-RU" i="1">
                <a:solidFill>
                  <a:schemeClr val="tx1">
                    <a:shade val="75000"/>
                  </a:schemeClr>
                </a:solidFill>
              </a:defRPr>
            </a:lvl1pPr>
            <a:extLst/>
          </a:lstStyle>
          <a:p>
            <a:r>
              <a:rPr kumimoji="0" lang="ru-RU"/>
              <a:t>Вопрос</a:t>
            </a:r>
          </a:p>
        </p:txBody>
      </p:sp>
      <p:sp>
        <p:nvSpPr>
          <p:cNvPr id="13" name="Rectangle 13"/>
          <p:cNvSpPr>
            <a:spLocks noGrp="1"/>
          </p:cNvSpPr>
          <p:nvPr>
            <p:ph type="body" sz="quarter" idx="14" hasCustomPrompt="1"/>
          </p:nvPr>
        </p:nvSpPr>
        <p:spPr>
          <a:xfrm>
            <a:off x="228600" y="1676400"/>
            <a:ext cx="8229600" cy="1143000"/>
          </a:xfrm>
        </p:spPr>
        <p:txBody>
          <a:bodyPr rtlCol="0" anchor="ctr"/>
          <a:lstStyle>
            <a:lvl1pPr algn="ctr" eaLnBrk="1" latinLnBrk="0" hangingPunct="1">
              <a:buFontTx/>
              <a:buNone/>
              <a:defRPr kumimoji="0" lang="ru-RU"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pPr lvl="0"/>
            <a:r>
              <a:rPr kumimoji="0" lang="ru-RU"/>
              <a:t>Ответ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500" fill="hold"/>
                                        <p:tgtEl>
                                          <p:spTgt spid="4"/>
                                        </p:tgtEl>
                                        <p:attrNameLst>
                                          <p:attrName>style.color</p:attrName>
                                        </p:attrNameLst>
                                      </p:cBhvr>
                                      <p:to>
                                        <a:srgbClr val="969696"/>
                                      </p:to>
                                    </p:animClr>
                                  </p:childTnLst>
                                </p:cTn>
                              </p:par>
                            </p:childTnLst>
                          </p:cTn>
                        </p:par>
                        <p:par>
                          <p:cTn id="7" fill="hold">
                            <p:stCondLst>
                              <p:cond delay="500"/>
                            </p:stCondLst>
                            <p:childTnLst>
                              <p:par>
                                <p:cTn id="8" presetID="45" presetClass="entr" presetSubtype="0" fill="hold" grpId="0" nodeType="afterEffect">
                                  <p:stCondLst>
                                    <p:cond delay="0"/>
                                  </p:stCondLst>
                                  <p:iterate type="lt">
                                    <p:tmPct val="10000"/>
                                  </p:iterate>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1000"/>
                                        <p:tgtEl>
                                          <p:spTgt spid="13">
                                            <p:txEl>
                                              <p:pRg st="0" end="0"/>
                                            </p:txEl>
                                          </p:spTgt>
                                        </p:tgtEl>
                                      </p:cBhvr>
                                    </p:animEffect>
                                    <p:anim calcmode="lin" valueType="num">
                                      <p:cBhvr>
                                        <p:cTn id="11" dur="1000" fill="hold"/>
                                        <p:tgtEl>
                                          <p:spTgt spid="13">
                                            <p:txEl>
                                              <p:pRg st="0" end="0"/>
                                            </p:txEl>
                                          </p:spTgt>
                                        </p:tgtEl>
                                        <p:attrNameLst>
                                          <p:attrName>ppt_w</p:attrName>
                                        </p:attrNameLst>
                                      </p:cBhvr>
                                      <p:tavLst>
                                        <p:tav tm="0" fmla="#ppt_w*sin(2.5*pi*$)">
                                          <p:val>
                                            <p:fltVal val="0"/>
                                          </p:val>
                                        </p:tav>
                                        <p:tav tm="100000">
                                          <p:val>
                                            <p:fltVal val="1"/>
                                          </p:val>
                                        </p:tav>
                                      </p:tavLst>
                                    </p:anim>
                                    <p:anim calcmode="lin" valueType="num">
                                      <p:cBhvr>
                                        <p:cTn id="12" dur="10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build="p">
        <p:tmplLst>
          <p:tmpl lvl="1">
            <p:tnLst>
              <p:par>
                <p:cTn presetID="45" presetClass="entr" presetSubtype="0" fill="hold" nodeType="afterEffect">
                  <p:stCondLst>
                    <p:cond delay="0"/>
                  </p:stCondLst>
                  <p:iterate type="lt">
                    <p:tmPct val="10000"/>
                  </p:iterate>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ppt_w</p:attrName>
                        </p:attrNameLst>
                      </p:cBhvr>
                      <p:tavLst>
                        <p:tav tm="0" fmla="#ppt_w*sin(2.5*pi*$)">
                          <p:val>
                            <p:fltVal val="0"/>
                          </p:val>
                        </p:tav>
                        <p:tav tm="100000">
                          <p:val>
                            <p:fltVal val="1"/>
                          </p:val>
                        </p:tav>
                      </p:tavLst>
                    </p:anim>
                    <p:anim calcmode="lin" valueType="num">
                      <p:cBhvr>
                        <p:cTn dur="1000" fill="hold"/>
                        <p:tgtEl>
                          <p:spTgt spid="13"/>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Вопрос и ответ с пояснением">
    <p:spTree>
      <p:nvGrpSpPr>
        <p:cNvPr id="1" name=""/>
        <p:cNvGrpSpPr/>
        <p:nvPr/>
      </p:nvGrpSpPr>
      <p:grpSpPr>
        <a:xfrm>
          <a:off x="0" y="0"/>
          <a:ext cx="0" cy="0"/>
          <a:chOff x="0" y="0"/>
          <a:chExt cx="0" cy="0"/>
        </a:xfrm>
      </p:grpSpPr>
      <p:sp>
        <p:nvSpPr>
          <p:cNvPr id="27" name="Rectangle 3"/>
          <p:cNvSpPr>
            <a:spLocks noGrp="1"/>
          </p:cNvSpPr>
          <p:nvPr>
            <p:ph type="dt" sz="half" idx="10"/>
          </p:nvPr>
        </p:nvSpPr>
        <p:spPr/>
        <p:txBody>
          <a:bodyPr vert="horz"/>
          <a:lstStyle>
            <a:lvl1pPr algn="r" eaLnBrk="1" latinLnBrk="0" hangingPunct="1">
              <a:defRPr kumimoji="0" lang="ru-RU"/>
            </a:lvl1pPr>
            <a:extLst/>
          </a:lstStyle>
          <a:p>
            <a:fld id="{1BEBB2CB-903D-46EF-8227-E770ED8FF514}" type="datetimeFigureOut">
              <a:rPr/>
              <a:pPr/>
              <a:t>6/30/2006</a:t>
            </a:fld>
            <a:endParaRPr kumimoji="0" lang="ru-RU"/>
          </a:p>
        </p:txBody>
      </p:sp>
      <p:sp>
        <p:nvSpPr>
          <p:cNvPr id="28" name="Rectangle 4"/>
          <p:cNvSpPr>
            <a:spLocks noGrp="1"/>
          </p:cNvSpPr>
          <p:nvPr>
            <p:ph type="ftr" sz="quarter" idx="11"/>
          </p:nvPr>
        </p:nvSpPr>
        <p:spPr/>
        <p:txBody>
          <a:bodyPr vert="horz"/>
          <a:lstStyle>
            <a:extLst/>
          </a:lstStyle>
          <a:p>
            <a:endParaRPr kumimoji="0" lang="ru-RU"/>
          </a:p>
        </p:txBody>
      </p:sp>
      <p:sp>
        <p:nvSpPr>
          <p:cNvPr id="10" name="Rectangle 5"/>
          <p:cNvSpPr>
            <a:spLocks noGrp="1"/>
          </p:cNvSpPr>
          <p:nvPr>
            <p:ph type="sldNum" sz="quarter" idx="12"/>
          </p:nvPr>
        </p:nvSpPr>
        <p:spPr/>
        <p:txBody>
          <a:bodyPr vert="horz"/>
          <a:lstStyle>
            <a:extLst/>
          </a:lstStyle>
          <a:p>
            <a:fld id="{C75B88FA-3392-4D65-A457-DB2A9953195B}" type="slidenum">
              <a:rPr/>
              <a:pPr/>
              <a:t>‹#›</a:t>
            </a:fld>
            <a:endParaRPr kumimoji="0" lang="ru-RU"/>
          </a:p>
        </p:txBody>
      </p:sp>
      <p:sp>
        <p:nvSpPr>
          <p:cNvPr id="31" name="Rectangle 8"/>
          <p:cNvSpPr>
            <a:spLocks noGrp="1"/>
          </p:cNvSpPr>
          <p:nvPr>
            <p:ph type="title" hasCustomPrompt="1"/>
          </p:nvPr>
        </p:nvSpPr>
        <p:spPr>
          <a:xfrm>
            <a:off x="228600" y="457200"/>
            <a:ext cx="8229600" cy="1143000"/>
          </a:xfrm>
        </p:spPr>
        <p:txBody>
          <a:bodyPr rtlCol="0" anchor="ctr"/>
          <a:lstStyle>
            <a:lvl1pPr algn="l" eaLnBrk="1" latinLnBrk="0" hangingPunct="1">
              <a:defRPr kumimoji="0" lang="ru-RU" i="1">
                <a:solidFill>
                  <a:schemeClr val="tx1">
                    <a:shade val="75000"/>
                  </a:schemeClr>
                </a:solidFill>
              </a:defRPr>
            </a:lvl1pPr>
            <a:extLst/>
          </a:lstStyle>
          <a:p>
            <a:r>
              <a:rPr kumimoji="0" lang="ru-RU"/>
              <a:t>Вопрос</a:t>
            </a:r>
          </a:p>
        </p:txBody>
      </p:sp>
      <p:sp>
        <p:nvSpPr>
          <p:cNvPr id="25" name="Rectangle 13"/>
          <p:cNvSpPr>
            <a:spLocks noGrp="1"/>
          </p:cNvSpPr>
          <p:nvPr>
            <p:ph type="body" sz="quarter" idx="14" hasCustomPrompt="1"/>
          </p:nvPr>
        </p:nvSpPr>
        <p:spPr>
          <a:xfrm>
            <a:off x="228600" y="1676400"/>
            <a:ext cx="8229600" cy="1143000"/>
          </a:xfrm>
        </p:spPr>
        <p:txBody>
          <a:bodyPr rtlCol="0" anchor="ctr"/>
          <a:lstStyle>
            <a:lvl1pPr algn="ctr" eaLnBrk="1" latinLnBrk="0" hangingPunct="1">
              <a:buFontTx/>
              <a:buNone/>
              <a:defRPr kumimoji="0" lang="ru-RU"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pPr lvl="0"/>
            <a:r>
              <a:rPr kumimoji="0" lang="ru-RU"/>
              <a:t>Ответ</a:t>
            </a:r>
          </a:p>
        </p:txBody>
      </p:sp>
      <p:sp>
        <p:nvSpPr>
          <p:cNvPr id="22" name="Rectangle 9"/>
          <p:cNvSpPr>
            <a:spLocks noGrp="1"/>
          </p:cNvSpPr>
          <p:nvPr>
            <p:ph type="body" sz="quarter" idx="15" hasCustomPrompt="1"/>
          </p:nvPr>
        </p:nvSpPr>
        <p:spPr>
          <a:xfrm>
            <a:off x="1828800" y="3124200"/>
            <a:ext cx="5105400" cy="1981200"/>
          </a:xfrm>
        </p:spPr>
        <p:txBody>
          <a:bodyPr vert="horz"/>
          <a:lstStyle>
            <a:lvl1pPr algn="ctr" eaLnBrk="1" latinLnBrk="0" hangingPunct="1">
              <a:buFontTx/>
              <a:buNone/>
              <a:defRPr kumimoji="0" lang="ru-RU" i="1" baseline="0"/>
            </a:lvl1pPr>
            <a:extLst/>
          </a:lstStyle>
          <a:p>
            <a:pPr lvl="0"/>
            <a:r>
              <a:rPr kumimoji="0" lang="ru-RU"/>
              <a:t>Пояснение к ответу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500" fill="hold"/>
                                        <p:tgtEl>
                                          <p:spTgt spid="31"/>
                                        </p:tgtEl>
                                        <p:attrNameLst>
                                          <p:attrName>style.color</p:attrName>
                                        </p:attrNameLst>
                                      </p:cBhvr>
                                      <p:to>
                                        <a:srgbClr val="969696"/>
                                      </p:to>
                                    </p:animClr>
                                  </p:childTnLst>
                                </p:cTn>
                              </p:par>
                            </p:childTnLst>
                          </p:cTn>
                        </p:par>
                        <p:par>
                          <p:cTn id="7" fill="hold">
                            <p:stCondLst>
                              <p:cond delay="500"/>
                            </p:stCondLst>
                            <p:childTnLst>
                              <p:par>
                                <p:cTn id="8" presetID="45" presetClass="entr" presetSubtype="0" fill="hold" grpId="0" nodeType="afterEffect">
                                  <p:stCondLst>
                                    <p:cond delay="0"/>
                                  </p:stCondLst>
                                  <p:iterate type="lt">
                                    <p:tmPct val="10000"/>
                                  </p:iterate>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1000"/>
                                        <p:tgtEl>
                                          <p:spTgt spid="25">
                                            <p:txEl>
                                              <p:pRg st="0" end="0"/>
                                            </p:txEl>
                                          </p:spTgt>
                                        </p:tgtEl>
                                      </p:cBhvr>
                                    </p:animEffect>
                                    <p:anim calcmode="lin" valueType="num">
                                      <p:cBhvr>
                                        <p:cTn id="11" dur="1000" fill="hold"/>
                                        <p:tgtEl>
                                          <p:spTgt spid="25">
                                            <p:txEl>
                                              <p:pRg st="0" end="0"/>
                                            </p:txEl>
                                          </p:spTgt>
                                        </p:tgtEl>
                                        <p:attrNameLst>
                                          <p:attrName>ppt_w</p:attrName>
                                        </p:attrNameLst>
                                      </p:cBhvr>
                                      <p:tavLst>
                                        <p:tav tm="0" fmla="#ppt_w*sin(2.5*pi*$)">
                                          <p:val>
                                            <p:fltVal val="0"/>
                                          </p:val>
                                        </p:tav>
                                        <p:tav tm="100000">
                                          <p:val>
                                            <p:fltVal val="1"/>
                                          </p:val>
                                        </p:tav>
                                      </p:tavLst>
                                    </p:anim>
                                    <p:anim calcmode="lin" valueType="num">
                                      <p:cBhvr>
                                        <p:cTn id="12" dur="1000" fill="hold"/>
                                        <p:tgtEl>
                                          <p:spTgt spid="25">
                                            <p:txEl>
                                              <p:pRg st="0" end="0"/>
                                            </p:txEl>
                                          </p:spTgt>
                                        </p:tgtEl>
                                        <p:attrNameLst>
                                          <p:attrName>ppt_h</p:attrName>
                                        </p:attrNameLst>
                                      </p:cBhvr>
                                      <p:tavLst>
                                        <p:tav tm="0">
                                          <p:val>
                                            <p:strVal val="#ppt_h"/>
                                          </p:val>
                                        </p:tav>
                                        <p:tav tm="100000">
                                          <p:val>
                                            <p:strVal val="#ppt_h"/>
                                          </p:val>
                                        </p:tav>
                                      </p:tavLst>
                                    </p:anim>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animEffect transition="in" filter="fade">
                                      <p:cBhvr>
                                        <p:cTn id="16"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5" grpId="0" build="p">
        <p:tmplLst>
          <p:tmpl lvl="1">
            <p:tnLst>
              <p:par>
                <p:cTn presetID="45" presetClass="entr" presetSubtype="0" fill="hold" nodeType="afterEffect">
                  <p:stCondLst>
                    <p:cond delay="0"/>
                  </p:stCondLst>
                  <p:iterate type="lt">
                    <p:tmPct val="10000"/>
                  </p:iterate>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anim calcmode="lin" valueType="num">
                      <p:cBhvr>
                        <p:cTn dur="1000" fill="hold"/>
                        <p:tgtEl>
                          <p:spTgt spid="25"/>
                        </p:tgtEl>
                        <p:attrNameLst>
                          <p:attrName>ppt_w</p:attrName>
                        </p:attrNameLst>
                      </p:cBhvr>
                      <p:tavLst>
                        <p:tav tm="0" fmla="#ppt_w*sin(2.5*pi*$)">
                          <p:val>
                            <p:fltVal val="0"/>
                          </p:val>
                        </p:tav>
                        <p:tav tm="100000">
                          <p:val>
                            <p:fltVal val="1"/>
                          </p:val>
                        </p:tav>
                      </p:tavLst>
                    </p:anim>
                    <p:anim calcmode="lin" valueType="num">
                      <p:cBhvr>
                        <p:cTn dur="1000" fill="hold"/>
                        <p:tgtEl>
                          <p:spTgt spid="25"/>
                        </p:tgtEl>
                        <p:attrNameLst>
                          <p:attrName>ppt_h</p:attrName>
                        </p:attrNameLst>
                      </p:cBhvr>
                      <p:tavLst>
                        <p:tav tm="0">
                          <p:val>
                            <p:strVal val="#ppt_h"/>
                          </p:val>
                        </p:tav>
                        <p:tav tm="100000">
                          <p:val>
                            <p:strVal val="#ppt_h"/>
                          </p:val>
                        </p:tav>
                      </p:tavLst>
                    </p:anim>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Правильно или неправильно (ответ: правильно)">
    <p:spTree>
      <p:nvGrpSpPr>
        <p:cNvPr id="1" name=""/>
        <p:cNvGrpSpPr/>
        <p:nvPr/>
      </p:nvGrpSpPr>
      <p:grpSpPr>
        <a:xfrm>
          <a:off x="0" y="0"/>
          <a:ext cx="0" cy="0"/>
          <a:chOff x="0" y="0"/>
          <a:chExt cx="0" cy="0"/>
        </a:xfrm>
      </p:grpSpPr>
      <p:sp>
        <p:nvSpPr>
          <p:cNvPr id="22" name="Rectangle 3"/>
          <p:cNvSpPr>
            <a:spLocks noGrp="1"/>
          </p:cNvSpPr>
          <p:nvPr>
            <p:ph type="dt" sz="half" idx="10"/>
          </p:nvPr>
        </p:nvSpPr>
        <p:spPr/>
        <p:txBody>
          <a:bodyPr vert="horz"/>
          <a:lstStyle>
            <a:lvl1pPr algn="r" eaLnBrk="1" latinLnBrk="0" hangingPunct="1">
              <a:defRPr kumimoji="0" lang="ru-RU"/>
            </a:lvl1pPr>
            <a:extLst/>
          </a:lstStyle>
          <a:p>
            <a:fld id="{1BEBB2CB-903D-46EF-8227-E770ED8FF514}" type="datetimeFigureOut">
              <a:rPr/>
              <a:pPr/>
              <a:t>6/30/2006</a:t>
            </a:fld>
            <a:endParaRPr kumimoji="0" lang="ru-RU"/>
          </a:p>
        </p:txBody>
      </p:sp>
      <p:sp>
        <p:nvSpPr>
          <p:cNvPr id="11" name="Rectangle 4"/>
          <p:cNvSpPr>
            <a:spLocks noGrp="1"/>
          </p:cNvSpPr>
          <p:nvPr>
            <p:ph type="ftr" sz="quarter" idx="11"/>
          </p:nvPr>
        </p:nvSpPr>
        <p:spPr/>
        <p:txBody>
          <a:bodyPr vert="horz"/>
          <a:lstStyle>
            <a:extLst/>
          </a:lstStyle>
          <a:p>
            <a:endParaRPr kumimoji="0" lang="ru-RU"/>
          </a:p>
        </p:txBody>
      </p:sp>
      <p:sp>
        <p:nvSpPr>
          <p:cNvPr id="10" name="Rectangle 5"/>
          <p:cNvSpPr>
            <a:spLocks noGrp="1"/>
          </p:cNvSpPr>
          <p:nvPr>
            <p:ph type="sldNum" sz="quarter" idx="12"/>
          </p:nvPr>
        </p:nvSpPr>
        <p:spPr/>
        <p:txBody>
          <a:bodyPr vert="horz"/>
          <a:lstStyle>
            <a:extLst/>
          </a:lstStyle>
          <a:p>
            <a:fld id="{C75B88FA-3392-4D65-A457-DB2A9953195B}" type="slidenum">
              <a:rPr/>
              <a:pPr/>
              <a:t>‹#›</a:t>
            </a:fld>
            <a:endParaRPr kumimoji="0" lang="ru-RU"/>
          </a:p>
        </p:txBody>
      </p:sp>
      <p:sp>
        <p:nvSpPr>
          <p:cNvPr id="27" name="Question"/>
          <p:cNvSpPr>
            <a:spLocks noGrp="1"/>
          </p:cNvSpPr>
          <p:nvPr>
            <p:ph type="title" hasCustomPrompt="1"/>
          </p:nvPr>
        </p:nvSpPr>
        <p:spPr>
          <a:xfrm>
            <a:off x="228600" y="457200"/>
            <a:ext cx="8229600" cy="1143000"/>
          </a:xfrm>
        </p:spPr>
        <p:txBody>
          <a:bodyPr rtlCol="0" anchor="ctr"/>
          <a:lstStyle>
            <a:lvl1pPr algn="l" eaLnBrk="1" latinLnBrk="0" hangingPunct="1">
              <a:defRPr kumimoji="0" lang="ru-RU" i="1">
                <a:solidFill>
                  <a:schemeClr val="tx1">
                    <a:shade val="75000"/>
                  </a:schemeClr>
                </a:solidFill>
              </a:defRPr>
            </a:lvl1pPr>
            <a:extLst/>
          </a:lstStyle>
          <a:p>
            <a:r>
              <a:rPr kumimoji="0" lang="ru-RU"/>
              <a:t>Вопрос</a:t>
            </a:r>
          </a:p>
        </p:txBody>
      </p:sp>
      <p:sp>
        <p:nvSpPr>
          <p:cNvPr id="8" name="Answer Base"/>
          <p:cNvSpPr txBox="1"/>
          <p:nvPr/>
        </p:nvSpPr>
        <p:spPr>
          <a:xfrm>
            <a:off x="182880" y="1676400"/>
            <a:ext cx="8321040" cy="1828800"/>
          </a:xfrm>
          <a:prstGeom prst="rect">
            <a:avLst/>
          </a:prstGeom>
          <a:noFill/>
        </p:spPr>
        <p:txBody>
          <a:bodyPr wrap="square">
            <a:noAutofit/>
          </a:bodyPr>
          <a:lstStyle>
            <a:extLst/>
          </a:lstStyle>
          <a:p>
            <a:pPr marL="0" indent="0" algn="ctr" latinLnBrk="0">
              <a:spcBef>
                <a:spcPct val="20000"/>
              </a:spcBef>
              <a:buNone/>
            </a:pPr>
            <a:r>
              <a:rPr kumimoji="0" lang="ru-RU" sz="7200">
                <a:solidFill>
                  <a:schemeClr val="tx1">
                    <a:alpha val="40000"/>
                  </a:schemeClr>
                </a:solidFill>
              </a:rPr>
              <a:t>ПРАВИЛЬНО</a:t>
            </a:r>
            <a:r>
              <a:rPr kumimoji="0" lang="ru-RU" sz="7200" baseline="0">
                <a:solidFill>
                  <a:schemeClr val="tx1">
                    <a:alpha val="40000"/>
                  </a:schemeClr>
                </a:solidFill>
              </a:rPr>
              <a:t> </a:t>
            </a:r>
            <a:r>
              <a:rPr kumimoji="0" lang="ru-RU" sz="7200">
                <a:solidFill>
                  <a:schemeClr val="tx1">
                    <a:alpha val="40000"/>
                  </a:schemeClr>
                </a:solidFill>
              </a:rPr>
              <a:t>или НЕПРАВИЛЬНО?</a:t>
            </a:r>
          </a:p>
        </p:txBody>
      </p:sp>
      <p:sp>
        <p:nvSpPr>
          <p:cNvPr id="7" name="Answer"/>
          <p:cNvSpPr/>
          <p:nvPr/>
        </p:nvSpPr>
        <p:spPr>
          <a:xfrm>
            <a:off x="182880" y="1676400"/>
            <a:ext cx="8321040" cy="1200329"/>
          </a:xfrm>
          <a:prstGeom prst="rect">
            <a:avLst/>
          </a:prstGeom>
        </p:spPr>
        <p:txBody>
          <a:bodyPr wrap="square">
            <a:spAutoFit/>
          </a:bodyPr>
          <a:lstStyle>
            <a:extLst/>
          </a:lstStyle>
          <a:p>
            <a:pPr indent="0" algn="ctr" latinLnBrk="0">
              <a:spcBef>
                <a:spcPct val="20000"/>
              </a:spcBef>
              <a:buNone/>
            </a:pPr>
            <a:r>
              <a:rPr kumimoji="0" lang="ru-RU" sz="720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ea typeface="+mn-ea"/>
                <a:cs typeface="+mn-cs"/>
              </a:rPr>
              <a:t>ПРАВИЛЬНО </a:t>
            </a:r>
            <a:r>
              <a:rPr kumimoji="0" lang="ru-RU" sz="7200">
                <a:solidFill>
                  <a:prstClr val="white">
                    <a:alpha val="40000"/>
                  </a:prstClr>
                </a:solidFill>
                <a:ea typeface="+mn-ea"/>
                <a:cs typeface="+mn-cs"/>
              </a:rPr>
              <a:t>или НЕПРАВИЛЬНО?</a:t>
            </a:r>
            <a:endParaRPr kumimoji="0"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8"/>
                                        </p:tgtEl>
                                      </p:cBhvr>
                                    </p:animEffect>
                                    <p:set>
                                      <p:cBhvr>
                                        <p:cTn id="7" dur="1" fill="hold">
                                          <p:stCondLst>
                                            <p:cond delay="29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610" y="762000"/>
            <a:ext cx="2532850" cy="2743200"/>
          </a:xfrm>
        </p:spPr>
        <p:txBody>
          <a:bodyPr anchor="b">
            <a:normAutofit/>
          </a:bodyPr>
          <a:lstStyle>
            <a:lvl1pPr>
              <a:defRPr sz="3400" b="0"/>
            </a:lvl1pPr>
          </a:lstStyle>
          <a:p>
            <a:r>
              <a:rPr lang="ru-RU" smtClean="0"/>
              <a:t>Образец заголовка</a:t>
            </a:r>
            <a:endParaRPr lang="ru-RU" dirty="0"/>
          </a:p>
        </p:txBody>
      </p:sp>
      <p:sp>
        <p:nvSpPr>
          <p:cNvPr id="3" name="Рисунок 2"/>
          <p:cNvSpPr>
            <a:spLocks noGrp="1"/>
          </p:cNvSpPr>
          <p:nvPr>
            <p:ph type="pic" idx="1"/>
          </p:nvPr>
        </p:nvSpPr>
        <p:spPr>
          <a:xfrm>
            <a:off x="570310" y="685800"/>
            <a:ext cx="51435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6095610" y="3554104"/>
            <a:ext cx="2532850"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87B9355-D0F2-40E5-80F4-1640F83F34EE}"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8493F2-3A0A-4E3B-A032-2DD2F720DBC9}" type="slidenum">
              <a:rPr lang="ru-RU" smtClean="0"/>
              <a:pPr/>
              <a:t>‹#›</a:t>
            </a:fld>
            <a:endParaRPr lang="ru-RU"/>
          </a:p>
        </p:txBody>
      </p:sp>
    </p:spTree>
    <p:extLst>
      <p:ext uri="{BB962C8B-B14F-4D97-AF65-F5344CB8AC3E}">
        <p14:creationId xmlns="" xmlns:p14="http://schemas.microsoft.com/office/powerpoint/2010/main" val="42166151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Правильно или неправильно (ответ: неправильно)">
    <p:spTree>
      <p:nvGrpSpPr>
        <p:cNvPr id="1" name=""/>
        <p:cNvGrpSpPr/>
        <p:nvPr/>
      </p:nvGrpSpPr>
      <p:grpSpPr>
        <a:xfrm>
          <a:off x="0" y="0"/>
          <a:ext cx="0" cy="0"/>
          <a:chOff x="0" y="0"/>
          <a:chExt cx="0" cy="0"/>
        </a:xfrm>
      </p:grpSpPr>
      <p:sp>
        <p:nvSpPr>
          <p:cNvPr id="31" name="Rectangle 3"/>
          <p:cNvSpPr>
            <a:spLocks noGrp="1"/>
          </p:cNvSpPr>
          <p:nvPr>
            <p:ph type="dt" sz="half" idx="10"/>
          </p:nvPr>
        </p:nvSpPr>
        <p:spPr/>
        <p:txBody>
          <a:bodyPr vert="horz"/>
          <a:lstStyle>
            <a:lvl1pPr algn="r" eaLnBrk="1" latinLnBrk="0" hangingPunct="1">
              <a:defRPr kumimoji="0" lang="ru-RU"/>
            </a:lvl1pPr>
            <a:extLst/>
          </a:lstStyle>
          <a:p>
            <a:fld id="{1BEBB2CB-903D-46EF-8227-E770ED8FF514}" type="datetimeFigureOut">
              <a:rPr/>
              <a:pPr/>
              <a:t>6/30/2006</a:t>
            </a:fld>
            <a:endParaRPr kumimoji="0" lang="ru-RU"/>
          </a:p>
        </p:txBody>
      </p:sp>
      <p:sp>
        <p:nvSpPr>
          <p:cNvPr id="2" name="Rectangle 4"/>
          <p:cNvSpPr>
            <a:spLocks noGrp="1"/>
          </p:cNvSpPr>
          <p:nvPr>
            <p:ph type="ftr" sz="quarter" idx="11"/>
          </p:nvPr>
        </p:nvSpPr>
        <p:spPr/>
        <p:txBody>
          <a:bodyPr vert="horz"/>
          <a:lstStyle>
            <a:extLst/>
          </a:lstStyle>
          <a:p>
            <a:endParaRPr kumimoji="0" lang="ru-RU"/>
          </a:p>
        </p:txBody>
      </p:sp>
      <p:sp>
        <p:nvSpPr>
          <p:cNvPr id="28" name="Rectangle 5"/>
          <p:cNvSpPr>
            <a:spLocks noGrp="1"/>
          </p:cNvSpPr>
          <p:nvPr>
            <p:ph type="sldNum" sz="quarter" idx="12"/>
          </p:nvPr>
        </p:nvSpPr>
        <p:spPr/>
        <p:txBody>
          <a:bodyPr vert="horz"/>
          <a:lstStyle>
            <a:extLst/>
          </a:lstStyle>
          <a:p>
            <a:fld id="{C75B88FA-3392-4D65-A457-DB2A9953195B}" type="slidenum">
              <a:rPr/>
              <a:pPr/>
              <a:t>‹#›</a:t>
            </a:fld>
            <a:endParaRPr kumimoji="0" lang="ru-RU"/>
          </a:p>
        </p:txBody>
      </p:sp>
      <p:sp>
        <p:nvSpPr>
          <p:cNvPr id="6" name="Question"/>
          <p:cNvSpPr>
            <a:spLocks noGrp="1"/>
          </p:cNvSpPr>
          <p:nvPr>
            <p:ph type="title" hasCustomPrompt="1"/>
          </p:nvPr>
        </p:nvSpPr>
        <p:spPr>
          <a:xfrm>
            <a:off x="228600" y="457200"/>
            <a:ext cx="8229600" cy="1143000"/>
          </a:xfrm>
        </p:spPr>
        <p:txBody>
          <a:bodyPr rtlCol="0" anchor="ctr"/>
          <a:lstStyle>
            <a:lvl1pPr algn="l" eaLnBrk="1" latinLnBrk="0" hangingPunct="1">
              <a:defRPr kumimoji="0" lang="ru-RU" i="1">
                <a:solidFill>
                  <a:schemeClr val="tx1">
                    <a:shade val="75000"/>
                  </a:schemeClr>
                </a:solidFill>
              </a:defRPr>
            </a:lvl1pPr>
            <a:extLst/>
          </a:lstStyle>
          <a:p>
            <a:r>
              <a:rPr kumimoji="0" lang="ru-RU"/>
              <a:t>Вопрос</a:t>
            </a:r>
          </a:p>
        </p:txBody>
      </p:sp>
      <p:sp>
        <p:nvSpPr>
          <p:cNvPr id="29" name="Answer Base"/>
          <p:cNvSpPr txBox="1"/>
          <p:nvPr/>
        </p:nvSpPr>
        <p:spPr>
          <a:xfrm>
            <a:off x="228600" y="1600200"/>
            <a:ext cx="8229600" cy="1293926"/>
          </a:xfrm>
          <a:prstGeom prst="rect">
            <a:avLst/>
          </a:prstGeom>
          <a:noFill/>
        </p:spPr>
        <p:txBody>
          <a:bodyPr wrap="square">
            <a:noAutofit/>
          </a:bodyPr>
          <a:lstStyle>
            <a:extLst/>
          </a:lstStyle>
          <a:p>
            <a:pPr marL="0" indent="0" algn="ctr" latinLnBrk="0">
              <a:spcBef>
                <a:spcPct val="20000"/>
              </a:spcBef>
              <a:buNone/>
            </a:pPr>
            <a:r>
              <a:rPr kumimoji="0" lang="ru-RU" sz="7200">
                <a:solidFill>
                  <a:schemeClr val="tx1">
                    <a:alpha val="40000"/>
                  </a:schemeClr>
                </a:solidFill>
              </a:rPr>
              <a:t>ПРАВИЛЬНО</a:t>
            </a:r>
            <a:r>
              <a:rPr kumimoji="0" lang="ru-RU" sz="7200" baseline="0">
                <a:solidFill>
                  <a:schemeClr val="tx1">
                    <a:alpha val="40000"/>
                  </a:schemeClr>
                </a:solidFill>
              </a:rPr>
              <a:t> </a:t>
            </a:r>
            <a:r>
              <a:rPr kumimoji="0" lang="ru-RU" sz="7200">
                <a:solidFill>
                  <a:schemeClr val="tx1">
                    <a:alpha val="40000"/>
                  </a:schemeClr>
                </a:solidFill>
              </a:rPr>
              <a:t>или НЕПРАВИЛЬНО?</a:t>
            </a:r>
          </a:p>
        </p:txBody>
      </p:sp>
      <p:sp>
        <p:nvSpPr>
          <p:cNvPr id="7" name="Answer"/>
          <p:cNvSpPr/>
          <p:nvPr/>
        </p:nvSpPr>
        <p:spPr>
          <a:xfrm>
            <a:off x="228600" y="1600200"/>
            <a:ext cx="8229600" cy="1200329"/>
          </a:xfrm>
          <a:prstGeom prst="rect">
            <a:avLst/>
          </a:prstGeom>
        </p:spPr>
        <p:txBody>
          <a:bodyPr wrap="square">
            <a:spAutoFit/>
          </a:bodyPr>
          <a:lstStyle>
            <a:extLst/>
          </a:lstStyle>
          <a:p>
            <a:pPr algn="ctr"/>
            <a:r>
              <a:rPr kumimoji="0" lang="ru-RU" sz="7200">
                <a:solidFill>
                  <a:prstClr val="white">
                    <a:alpha val="40000"/>
                  </a:prstClr>
                </a:solidFill>
                <a:ea typeface="+mn-ea"/>
                <a:cs typeface="+mn-cs"/>
              </a:rPr>
              <a:t>ПРАВИЛЬНО или </a:t>
            </a:r>
            <a:r>
              <a:rPr kumimoji="0" lang="ru-RU" sz="720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ea typeface="+mn-ea"/>
                <a:cs typeface="+mn-cs"/>
              </a:rPr>
              <a:t>НЕПРАВИЛЬНО</a:t>
            </a:r>
            <a:r>
              <a:rPr kumimoji="0" lang="ru-RU" sz="7200">
                <a:solidFill>
                  <a:prstClr val="white">
                    <a:alpha val="40000"/>
                  </a:prstClr>
                </a:solidFill>
                <a:ea typeface="+mn-ea"/>
                <a:cs typeface="+mn-cs"/>
              </a:rPr>
              <a:t>?</a:t>
            </a:r>
            <a:endParaRPr kumimoji="0"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29"/>
                                        </p:tgtEl>
                                      </p:cBhvr>
                                    </p:animEffect>
                                    <p:set>
                                      <p:cBhvr>
                                        <p:cTn id="7" dur="1" fill="hold">
                                          <p:stCondLst>
                                            <p:cond delay="2999"/>
                                          </p:stCondLst>
                                        </p:cTn>
                                        <p:tgtEl>
                                          <p:spTgt spid="2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7" grpId="0"/>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Несколько вариантов">
    <p:spTree>
      <p:nvGrpSpPr>
        <p:cNvPr id="1" name=""/>
        <p:cNvGrpSpPr/>
        <p:nvPr/>
      </p:nvGrpSpPr>
      <p:grpSpPr>
        <a:xfrm>
          <a:off x="0" y="0"/>
          <a:ext cx="0" cy="0"/>
          <a:chOff x="0" y="0"/>
          <a:chExt cx="0" cy="0"/>
        </a:xfrm>
      </p:grpSpPr>
      <p:sp>
        <p:nvSpPr>
          <p:cNvPr id="11" name="Rectangle 2"/>
          <p:cNvSpPr>
            <a:spLocks noGrp="1"/>
          </p:cNvSpPr>
          <p:nvPr>
            <p:ph type="title" hasCustomPrompt="1"/>
          </p:nvPr>
        </p:nvSpPr>
        <p:spPr>
          <a:xfrm>
            <a:off x="685800" y="228600"/>
            <a:ext cx="7696200" cy="1371600"/>
          </a:xfrm>
        </p:spPr>
        <p:txBody>
          <a:bodyPr vert="horz"/>
          <a:lstStyle>
            <a:lvl1pPr algn="l" eaLnBrk="1" latinLnBrk="0" hangingPunct="1">
              <a:defRPr kumimoji="0" lang="ru-RU" i="1" baseline="0"/>
            </a:lvl1pPr>
            <a:extLst/>
          </a:lstStyle>
          <a:p>
            <a:r>
              <a:rPr kumimoji="0" lang="ru-RU"/>
              <a:t>Вопрос</a:t>
            </a:r>
          </a:p>
        </p:txBody>
      </p:sp>
      <p:sp>
        <p:nvSpPr>
          <p:cNvPr id="31" name="Rectangle 3"/>
          <p:cNvSpPr>
            <a:spLocks noGrp="1"/>
          </p:cNvSpPr>
          <p:nvPr>
            <p:ph type="dt" sz="half" idx="10"/>
          </p:nvPr>
        </p:nvSpPr>
        <p:spPr/>
        <p:txBody>
          <a:bodyPr vert="horz"/>
          <a:lstStyle>
            <a:lvl1pPr algn="r" eaLnBrk="1" latinLnBrk="0" hangingPunct="1">
              <a:defRPr kumimoji="0" lang="ru-RU"/>
            </a:lvl1pPr>
            <a:extLst/>
          </a:lstStyle>
          <a:p>
            <a:fld id="{1BEBB2CB-903D-46EF-8227-E770ED8FF514}" type="datetimeFigureOut">
              <a:rPr/>
              <a:pPr/>
              <a:t>6/30/2006</a:t>
            </a:fld>
            <a:endParaRPr kumimoji="0" lang="ru-RU"/>
          </a:p>
        </p:txBody>
      </p:sp>
      <p:sp>
        <p:nvSpPr>
          <p:cNvPr id="26" name="Rectangle 4"/>
          <p:cNvSpPr>
            <a:spLocks noGrp="1"/>
          </p:cNvSpPr>
          <p:nvPr>
            <p:ph type="ftr" sz="quarter" idx="11"/>
          </p:nvPr>
        </p:nvSpPr>
        <p:spPr/>
        <p:txBody>
          <a:bodyPr vert="horz"/>
          <a:lstStyle>
            <a:extLst/>
          </a:lstStyle>
          <a:p>
            <a:endParaRPr kumimoji="0" lang="ru-RU"/>
          </a:p>
        </p:txBody>
      </p:sp>
      <p:sp>
        <p:nvSpPr>
          <p:cNvPr id="9" name="Rectangle 5"/>
          <p:cNvSpPr>
            <a:spLocks noGrp="1"/>
          </p:cNvSpPr>
          <p:nvPr>
            <p:ph type="sldNum" sz="quarter" idx="12"/>
          </p:nvPr>
        </p:nvSpPr>
        <p:spPr/>
        <p:txBody>
          <a:bodyPr vert="horz"/>
          <a:lstStyle>
            <a:extLst/>
          </a:lstStyle>
          <a:p>
            <a:fld id="{C75B88FA-3392-4D65-A457-DB2A9953195B}" type="slidenum">
              <a:rPr/>
              <a:pPr/>
              <a:t>‹#›</a:t>
            </a:fld>
            <a:endParaRPr kumimoji="0" lang="ru-RU"/>
          </a:p>
        </p:txBody>
      </p:sp>
      <p:sp>
        <p:nvSpPr>
          <p:cNvPr id="10" name="Rectangle 10"/>
          <p:cNvSpPr txBox="1"/>
          <p:nvPr/>
        </p:nvSpPr>
        <p:spPr>
          <a:xfrm>
            <a:off x="457200" y="2057400"/>
            <a:ext cx="685800" cy="492443"/>
          </a:xfrm>
          <a:prstGeom prst="rect">
            <a:avLst/>
          </a:prstGeom>
          <a:noFill/>
        </p:spPr>
        <p:txBody>
          <a:bodyPr wrap="square" tIns="91440" bIns="91440" rtlCol="0">
            <a:spAutoFit/>
          </a:bodyPr>
          <a:lstStyle>
            <a:extLst/>
          </a:lstStyle>
          <a:p>
            <a:pPr algn="r">
              <a:lnSpc>
                <a:spcPct val="100000"/>
              </a:lnSpc>
            </a:pPr>
            <a:r>
              <a:rPr kumimoji="0" lang="ru-RU" sz="2000" b="1">
                <a:ln>
                  <a:solidFill>
                    <a:schemeClr val="tx2"/>
                  </a:solidFill>
                </a:ln>
                <a:solidFill>
                  <a:schemeClr val="bg2"/>
                </a:solidFill>
                <a:effectLst>
                  <a:outerShdw blurRad="50800" dist="50800" dir="2700000" algn="tl" rotWithShape="0">
                    <a:srgbClr val="000000">
                      <a:alpha val="43137"/>
                    </a:srgbClr>
                  </a:outerShdw>
                </a:effectLst>
              </a:rPr>
              <a:t>А</a:t>
            </a:r>
          </a:p>
        </p:txBody>
      </p:sp>
      <p:sp>
        <p:nvSpPr>
          <p:cNvPr id="15" name="Rectangle 13"/>
          <p:cNvSpPr>
            <a:spLocks noGrp="1"/>
          </p:cNvSpPr>
          <p:nvPr>
            <p:ph type="body" sz="quarter" idx="17" hasCustomPrompt="1"/>
          </p:nvPr>
        </p:nvSpPr>
        <p:spPr>
          <a:xfrm>
            <a:off x="1143000" y="4800600"/>
            <a:ext cx="7086600" cy="457200"/>
          </a:xfrm>
        </p:spPr>
        <p:txBody>
          <a:bodyPr rtlCol="0" anchor="ctr"/>
          <a:lstStyle>
            <a:lvl1pPr marL="0" indent="0" eaLnBrk="1" latinLnBrk="0" hangingPunct="1">
              <a:buFontTx/>
              <a:buNone/>
              <a:defRPr kumimoji="0" lang="ru-RU" i="0" baseline="0"/>
            </a:lvl1pPr>
            <a:extLst/>
          </a:lstStyle>
          <a:p>
            <a:pPr lvl="0"/>
            <a:r>
              <a:rPr kumimoji="0" lang="ru-RU"/>
              <a:t>Неправильный ответ</a:t>
            </a:r>
          </a:p>
        </p:txBody>
      </p:sp>
      <p:sp>
        <p:nvSpPr>
          <p:cNvPr id="16" name="Rectangle 13"/>
          <p:cNvSpPr>
            <a:spLocks noGrp="1"/>
          </p:cNvSpPr>
          <p:nvPr>
            <p:ph type="body" sz="quarter" idx="18" hasCustomPrompt="1"/>
          </p:nvPr>
        </p:nvSpPr>
        <p:spPr>
          <a:xfrm>
            <a:off x="1143000" y="4114800"/>
            <a:ext cx="7086600" cy="457200"/>
          </a:xfrm>
        </p:spPr>
        <p:txBody>
          <a:bodyPr rtlCol="0" anchor="ctr"/>
          <a:lstStyle>
            <a:lvl1pPr marL="0" indent="0" eaLnBrk="1" latinLnBrk="0" hangingPunct="1">
              <a:buFontTx/>
              <a:buNone/>
              <a:defRPr kumimoji="0" lang="ru-RU" i="0" baseline="0"/>
            </a:lvl1pPr>
            <a:extLst/>
          </a:lstStyle>
          <a:p>
            <a:pPr lvl="0"/>
            <a:r>
              <a:rPr kumimoji="0" lang="ru-RU"/>
              <a:t>Неправильный ответ</a:t>
            </a:r>
          </a:p>
        </p:txBody>
      </p:sp>
      <p:sp>
        <p:nvSpPr>
          <p:cNvPr id="17" name="Rectangle 13"/>
          <p:cNvSpPr>
            <a:spLocks noGrp="1"/>
          </p:cNvSpPr>
          <p:nvPr>
            <p:ph type="body" sz="quarter" idx="19" hasCustomPrompt="1"/>
          </p:nvPr>
        </p:nvSpPr>
        <p:spPr>
          <a:xfrm>
            <a:off x="1143000" y="3429000"/>
            <a:ext cx="7086600" cy="457200"/>
          </a:xfrm>
        </p:spPr>
        <p:txBody>
          <a:bodyPr rtlCol="0" anchor="ctr"/>
          <a:lstStyle>
            <a:lvl1pPr marL="0" indent="0" eaLnBrk="1" latinLnBrk="0" hangingPunct="1">
              <a:buFontTx/>
              <a:buNone/>
              <a:defRPr kumimoji="0" lang="ru-RU" i="0" baseline="0"/>
            </a:lvl1pPr>
            <a:extLst/>
          </a:lstStyle>
          <a:p>
            <a:pPr lvl="0"/>
            <a:r>
              <a:rPr kumimoji="0" lang="ru-RU"/>
              <a:t>Неправильный ответ</a:t>
            </a:r>
          </a:p>
        </p:txBody>
      </p:sp>
      <p:sp>
        <p:nvSpPr>
          <p:cNvPr id="18" name="Rectangle 13"/>
          <p:cNvSpPr>
            <a:spLocks noGrp="1"/>
          </p:cNvSpPr>
          <p:nvPr>
            <p:ph type="body" sz="quarter" idx="20" hasCustomPrompt="1"/>
          </p:nvPr>
        </p:nvSpPr>
        <p:spPr>
          <a:xfrm>
            <a:off x="1143000" y="2743200"/>
            <a:ext cx="7086600" cy="457200"/>
          </a:xfrm>
        </p:spPr>
        <p:txBody>
          <a:bodyPr rtlCol="0" anchor="ctr"/>
          <a:lstStyle>
            <a:lvl1pPr marL="0" indent="0" eaLnBrk="1" latinLnBrk="0" hangingPunct="1">
              <a:buFontTx/>
              <a:buNone/>
              <a:defRPr kumimoji="0" lang="ru-RU" i="0" baseline="0"/>
            </a:lvl1pPr>
            <a:extLst/>
          </a:lstStyle>
          <a:p>
            <a:pPr lvl="0"/>
            <a:r>
              <a:rPr kumimoji="0" lang="ru-RU"/>
              <a:t>Неправильный ответ</a:t>
            </a:r>
          </a:p>
        </p:txBody>
      </p:sp>
      <p:sp>
        <p:nvSpPr>
          <p:cNvPr id="19" name="Rectangle 13"/>
          <p:cNvSpPr>
            <a:spLocks noGrp="1"/>
          </p:cNvSpPr>
          <p:nvPr>
            <p:ph type="body" sz="quarter" idx="21" hasCustomPrompt="1"/>
          </p:nvPr>
        </p:nvSpPr>
        <p:spPr>
          <a:xfrm>
            <a:off x="1143000" y="2057400"/>
            <a:ext cx="7086600" cy="457200"/>
          </a:xfrm>
        </p:spPr>
        <p:txBody>
          <a:bodyPr rtlCol="0" anchor="ctr"/>
          <a:lstStyle>
            <a:lvl1pPr marL="0" indent="0" eaLnBrk="1" latinLnBrk="0" hangingPunct="1">
              <a:buFontTx/>
              <a:buNone/>
              <a:defRPr kumimoji="0" lang="ru-RU" i="0" baseline="0"/>
            </a:lvl1pPr>
            <a:extLst/>
          </a:lstStyle>
          <a:p>
            <a:pPr lvl="0"/>
            <a:r>
              <a:rPr kumimoji="0" lang="ru-RU"/>
              <a:t>Введите правильный ответ (затем измените порядок вариантов)</a:t>
            </a:r>
          </a:p>
        </p:txBody>
      </p:sp>
      <p:sp>
        <p:nvSpPr>
          <p:cNvPr id="13" name="TextBox 12"/>
          <p:cNvSpPr txBox="1"/>
          <p:nvPr/>
        </p:nvSpPr>
        <p:spPr>
          <a:xfrm>
            <a:off x="457200" y="2707957"/>
            <a:ext cx="685800" cy="492443"/>
          </a:xfrm>
          <a:prstGeom prst="rect">
            <a:avLst/>
          </a:prstGeom>
          <a:noFill/>
        </p:spPr>
        <p:txBody>
          <a:bodyPr wrap="square" tIns="91440" bIns="91440" rtlCol="0">
            <a:spAutoFit/>
          </a:bodyPr>
          <a:lstStyle>
            <a:extLst/>
          </a:lstStyle>
          <a:p>
            <a:pPr algn="r">
              <a:lnSpc>
                <a:spcPct val="100000"/>
              </a:lnSpc>
            </a:pPr>
            <a:r>
              <a:rPr kumimoji="0" lang="ru-RU" sz="2000" b="1">
                <a:ln>
                  <a:solidFill>
                    <a:schemeClr val="tx2"/>
                  </a:solidFill>
                </a:ln>
                <a:solidFill>
                  <a:schemeClr val="bg2"/>
                </a:solidFill>
                <a:effectLst>
                  <a:outerShdw blurRad="50800" dist="50800" dir="2700000" algn="tl" rotWithShape="0">
                    <a:srgbClr val="000000">
                      <a:alpha val="43137"/>
                    </a:srgbClr>
                  </a:outerShdw>
                </a:effectLst>
              </a:rPr>
              <a:t>Б</a:t>
            </a:r>
          </a:p>
        </p:txBody>
      </p:sp>
      <p:sp>
        <p:nvSpPr>
          <p:cNvPr id="14" name="TextBox 13"/>
          <p:cNvSpPr txBox="1"/>
          <p:nvPr/>
        </p:nvSpPr>
        <p:spPr>
          <a:xfrm>
            <a:off x="457200" y="3429000"/>
            <a:ext cx="685800" cy="492443"/>
          </a:xfrm>
          <a:prstGeom prst="rect">
            <a:avLst/>
          </a:prstGeom>
          <a:noFill/>
        </p:spPr>
        <p:txBody>
          <a:bodyPr wrap="square" tIns="91440" bIns="91440" rtlCol="0">
            <a:spAutoFit/>
          </a:bodyPr>
          <a:lstStyle>
            <a:extLst/>
          </a:lstStyle>
          <a:p>
            <a:pPr algn="r">
              <a:lnSpc>
                <a:spcPct val="100000"/>
              </a:lnSpc>
            </a:pPr>
            <a:r>
              <a:rPr kumimoji="0" lang="ru-RU" sz="2000" b="1">
                <a:ln>
                  <a:solidFill>
                    <a:schemeClr val="tx2"/>
                  </a:solidFill>
                </a:ln>
                <a:solidFill>
                  <a:schemeClr val="bg2"/>
                </a:solidFill>
                <a:effectLst>
                  <a:outerShdw blurRad="50800" dist="50800" dir="2700000" algn="tl" rotWithShape="0">
                    <a:srgbClr val="000000">
                      <a:alpha val="43137"/>
                    </a:srgbClr>
                  </a:outerShdw>
                </a:effectLst>
              </a:rPr>
              <a:t>В</a:t>
            </a:r>
          </a:p>
        </p:txBody>
      </p:sp>
      <p:sp>
        <p:nvSpPr>
          <p:cNvPr id="20" name="TextBox 19"/>
          <p:cNvSpPr txBox="1"/>
          <p:nvPr/>
        </p:nvSpPr>
        <p:spPr>
          <a:xfrm>
            <a:off x="457200" y="4114800"/>
            <a:ext cx="685800" cy="492443"/>
          </a:xfrm>
          <a:prstGeom prst="rect">
            <a:avLst/>
          </a:prstGeom>
          <a:noFill/>
        </p:spPr>
        <p:txBody>
          <a:bodyPr wrap="square" tIns="91440" bIns="91440" rtlCol="0">
            <a:spAutoFit/>
          </a:bodyPr>
          <a:lstStyle>
            <a:extLst/>
          </a:lstStyle>
          <a:p>
            <a:pPr algn="r">
              <a:lnSpc>
                <a:spcPct val="100000"/>
              </a:lnSpc>
            </a:pPr>
            <a:r>
              <a:rPr kumimoji="0" lang="ru-RU" sz="2000" b="1">
                <a:ln>
                  <a:solidFill>
                    <a:schemeClr val="tx2"/>
                  </a:solidFill>
                </a:ln>
                <a:solidFill>
                  <a:schemeClr val="bg2"/>
                </a:solidFill>
                <a:effectLst>
                  <a:outerShdw blurRad="50800" dist="50800" dir="2700000" algn="tl" rotWithShape="0">
                    <a:srgbClr val="000000">
                      <a:alpha val="43137"/>
                    </a:srgbClr>
                  </a:outerShdw>
                </a:effectLst>
              </a:rPr>
              <a:t>Г</a:t>
            </a:r>
          </a:p>
        </p:txBody>
      </p:sp>
      <p:sp>
        <p:nvSpPr>
          <p:cNvPr id="21" name="TextBox 20"/>
          <p:cNvSpPr txBox="1"/>
          <p:nvPr/>
        </p:nvSpPr>
        <p:spPr>
          <a:xfrm>
            <a:off x="457200" y="4800600"/>
            <a:ext cx="685800" cy="492443"/>
          </a:xfrm>
          <a:prstGeom prst="rect">
            <a:avLst/>
          </a:prstGeom>
          <a:noFill/>
        </p:spPr>
        <p:txBody>
          <a:bodyPr wrap="square" tIns="91440" bIns="91440" rtlCol="0">
            <a:spAutoFit/>
          </a:bodyPr>
          <a:lstStyle>
            <a:extLst/>
          </a:lstStyle>
          <a:p>
            <a:pPr algn="r">
              <a:lnSpc>
                <a:spcPct val="100000"/>
              </a:lnSpc>
            </a:pPr>
            <a:r>
              <a:rPr kumimoji="0" lang="ru-RU" sz="2000" b="1">
                <a:ln>
                  <a:solidFill>
                    <a:schemeClr val="tx2"/>
                  </a:solidFill>
                </a:ln>
                <a:solidFill>
                  <a:schemeClr val="bg2"/>
                </a:solidFill>
                <a:effectLst>
                  <a:outerShdw blurRad="50800" dist="50800" dir="2700000" algn="tl" rotWithShape="0">
                    <a:srgbClr val="000000">
                      <a:alpha val="43137"/>
                    </a:srgbClr>
                  </a:outerShdw>
                </a:effectLst>
              </a:rPr>
              <a:t>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8">
                                            <p:txEl>
                                              <p:pRg st="0" end="0"/>
                                            </p:txEl>
                                          </p:spTgt>
                                        </p:tgtEl>
                                      </p:cBhvr>
                                    </p:animEffect>
                                    <p:set>
                                      <p:cBhvr>
                                        <p:cTn id="7" dur="1" fill="hold">
                                          <p:stCondLst>
                                            <p:cond delay="999"/>
                                          </p:stCondLst>
                                        </p:cTn>
                                        <p:tgtEl>
                                          <p:spTgt spid="18">
                                            <p:txEl>
                                              <p:pRg st="0" end="0"/>
                                            </p:txEl>
                                          </p:spTgt>
                                        </p:tgtEl>
                                        <p:attrNameLst>
                                          <p:attrName>style.visibility</p:attrName>
                                        </p:attrNameLst>
                                      </p:cBhvr>
                                      <p:to>
                                        <p:strVal val="hidden"/>
                                      </p:to>
                                    </p:set>
                                  </p:childTnLst>
                                </p:cTn>
                              </p:par>
                            </p:childTnLst>
                          </p:cTn>
                        </p:par>
                        <p:par>
                          <p:cTn id="8" fill="hold">
                            <p:stCondLst>
                              <p:cond delay="1000"/>
                            </p:stCondLst>
                            <p:childTnLst>
                              <p:par>
                                <p:cTn id="9" presetID="10" presetClass="exit" presetSubtype="0" fill="hold" grpId="0" nodeType="afterEffect">
                                  <p:stCondLst>
                                    <p:cond delay="0"/>
                                  </p:stCondLst>
                                  <p:childTnLst>
                                    <p:animEffect transition="out" filter="fade">
                                      <p:cBhvr>
                                        <p:cTn id="10" dur="1000"/>
                                        <p:tgtEl>
                                          <p:spTgt spid="16">
                                            <p:txEl>
                                              <p:pRg st="0" end="0"/>
                                            </p:txEl>
                                          </p:spTgt>
                                        </p:tgtEl>
                                      </p:cBhvr>
                                    </p:animEffect>
                                    <p:set>
                                      <p:cBhvr>
                                        <p:cTn id="11" dur="1" fill="hold">
                                          <p:stCondLst>
                                            <p:cond delay="999"/>
                                          </p:stCondLst>
                                        </p:cTn>
                                        <p:tgtEl>
                                          <p:spTgt spid="16">
                                            <p:txEl>
                                              <p:pRg st="0" end="0"/>
                                            </p:txEl>
                                          </p:spTgt>
                                        </p:tgtEl>
                                        <p:attrNameLst>
                                          <p:attrName>style.visibility</p:attrName>
                                        </p:attrNameLst>
                                      </p:cBhvr>
                                      <p:to>
                                        <p:strVal val="hidden"/>
                                      </p:to>
                                    </p:set>
                                  </p:childTnLst>
                                </p:cTn>
                              </p:par>
                            </p:childTnLst>
                          </p:cTn>
                        </p:par>
                        <p:par>
                          <p:cTn id="12" fill="hold">
                            <p:stCondLst>
                              <p:cond delay="2000"/>
                            </p:stCondLst>
                            <p:childTnLst>
                              <p:par>
                                <p:cTn id="13" presetID="10" presetClass="exit" presetSubtype="0" fill="hold" grpId="0" nodeType="afterEffect">
                                  <p:stCondLst>
                                    <p:cond delay="0"/>
                                  </p:stCondLst>
                                  <p:childTnLst>
                                    <p:animEffect transition="out" filter="fade">
                                      <p:cBhvr>
                                        <p:cTn id="14" dur="1000"/>
                                        <p:tgtEl>
                                          <p:spTgt spid="15">
                                            <p:txEl>
                                              <p:pRg st="0" end="0"/>
                                            </p:txEl>
                                          </p:spTgt>
                                        </p:tgtEl>
                                      </p:cBhvr>
                                    </p:animEffect>
                                    <p:set>
                                      <p:cBhvr>
                                        <p:cTn id="15" dur="1" fill="hold">
                                          <p:stCondLst>
                                            <p:cond delay="999"/>
                                          </p:stCondLst>
                                        </p:cTn>
                                        <p:tgtEl>
                                          <p:spTgt spid="15">
                                            <p:txEl>
                                              <p:pRg st="0" end="0"/>
                                            </p:txEl>
                                          </p:spTgt>
                                        </p:tgtEl>
                                        <p:attrNameLst>
                                          <p:attrName>style.visibility</p:attrName>
                                        </p:attrNameLst>
                                      </p:cBhvr>
                                      <p:to>
                                        <p:strVal val="hidden"/>
                                      </p:to>
                                    </p:set>
                                  </p:childTnLst>
                                </p:cTn>
                              </p:par>
                            </p:childTnLst>
                          </p:cTn>
                        </p:par>
                        <p:par>
                          <p:cTn id="16" fill="hold">
                            <p:stCondLst>
                              <p:cond delay="3000"/>
                            </p:stCondLst>
                            <p:childTnLst>
                              <p:par>
                                <p:cTn id="17" presetID="10" presetClass="exit" presetSubtype="0" fill="hold" grpId="0" nodeType="afterEffect">
                                  <p:stCondLst>
                                    <p:cond delay="0"/>
                                  </p:stCondLst>
                                  <p:childTnLst>
                                    <p:animEffect transition="out" filter="fade">
                                      <p:cBhvr>
                                        <p:cTn id="18" dur="1000"/>
                                        <p:tgtEl>
                                          <p:spTgt spid="17">
                                            <p:txEl>
                                              <p:pRg st="0" end="0"/>
                                            </p:txEl>
                                          </p:spTgt>
                                        </p:tgtEl>
                                      </p:cBhvr>
                                    </p:animEffect>
                                    <p:set>
                                      <p:cBhvr>
                                        <p:cTn id="19" dur="1" fill="hold">
                                          <p:stCondLst>
                                            <p:cond delay="999"/>
                                          </p:stCondLst>
                                        </p:cTn>
                                        <p:tgtEl>
                                          <p:spTgt spid="1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xit" presetSubtype="0" fill="hold" nodeType="afterEffect">
                  <p:stCondLst>
                    <p:cond delay="0"/>
                  </p:stCondLst>
                  <p:childTnLst>
                    <p:animEffect transition="out" filter="fade">
                      <p:cBhvr>
                        <p:cTn dur="1000"/>
                        <p:tgtEl>
                          <p:spTgt spid="15"/>
                        </p:tgtEl>
                      </p:cBhvr>
                    </p:animEffect>
                    <p:set>
                      <p:cBhvr>
                        <p:cTn dur="1" fill="hold">
                          <p:stCondLst>
                            <p:cond delay="999"/>
                          </p:stCondLst>
                        </p:cTn>
                        <p:tgtEl>
                          <p:spTgt spid="15"/>
                        </p:tgtEl>
                        <p:attrNameLst>
                          <p:attrName>style.visibility</p:attrName>
                        </p:attrNameLst>
                      </p:cBhvr>
                      <p:to>
                        <p:strVal val="hidden"/>
                      </p:to>
                    </p:set>
                  </p:childTnLst>
                </p:cTn>
              </p:par>
            </p:tnLst>
          </p:tmpl>
        </p:tmplLst>
      </p:bldP>
      <p:bldP spid="16" grpId="0" build="p">
        <p:tmplLst>
          <p:tmpl lvl="1">
            <p:tnLst>
              <p:par>
                <p:cTn presetID="10" presetClass="exit" presetSubtype="0" fill="hold" nodeType="afterEffect">
                  <p:stCondLst>
                    <p:cond delay="0"/>
                  </p:stCondLst>
                  <p:childTnLst>
                    <p:animEffect transition="out" filter="fade">
                      <p:cBhvr>
                        <p:cTn dur="1000"/>
                        <p:tgtEl>
                          <p:spTgt spid="16"/>
                        </p:tgtEl>
                      </p:cBhvr>
                    </p:animEffect>
                    <p:set>
                      <p:cBhvr>
                        <p:cTn dur="1" fill="hold">
                          <p:stCondLst>
                            <p:cond delay="999"/>
                          </p:stCondLst>
                        </p:cTn>
                        <p:tgtEl>
                          <p:spTgt spid="16"/>
                        </p:tgtEl>
                        <p:attrNameLst>
                          <p:attrName>style.visibility</p:attrName>
                        </p:attrNameLst>
                      </p:cBhvr>
                      <p:to>
                        <p:strVal val="hidden"/>
                      </p:to>
                    </p:set>
                  </p:childTnLst>
                </p:cTn>
              </p:par>
            </p:tnLst>
          </p:tmpl>
        </p:tmplLst>
      </p:bldP>
      <p:bldP spid="17" grpId="0" build="p">
        <p:tmplLst>
          <p:tmpl lvl="1">
            <p:tnLst>
              <p:par>
                <p:cTn presetID="10" presetClass="exit" presetSubtype="0" fill="hold" nodeType="afterEffect">
                  <p:stCondLst>
                    <p:cond delay="0"/>
                  </p:stCondLst>
                  <p:childTnLst>
                    <p:animEffect transition="out" filter="fade">
                      <p:cBhvr>
                        <p:cTn dur="1000"/>
                        <p:tgtEl>
                          <p:spTgt spid="17"/>
                        </p:tgtEl>
                      </p:cBhvr>
                    </p:animEffect>
                    <p:set>
                      <p:cBhvr>
                        <p:cTn dur="1" fill="hold">
                          <p:stCondLst>
                            <p:cond delay="999"/>
                          </p:stCondLst>
                        </p:cTn>
                        <p:tgtEl>
                          <p:spTgt spid="17"/>
                        </p:tgtEl>
                        <p:attrNameLst>
                          <p:attrName>style.visibility</p:attrName>
                        </p:attrNameLst>
                      </p:cBhvr>
                      <p:to>
                        <p:strVal val="hidden"/>
                      </p:to>
                    </p:set>
                  </p:childTnLst>
                </p:cTn>
              </p:par>
            </p:tnLst>
          </p:tmpl>
        </p:tmplLst>
      </p:bldP>
      <p:bldP spid="18" grpId="0" build="p">
        <p:tmplLst>
          <p:tmpl lvl="1">
            <p:tnLst>
              <p:par>
                <p:cTn presetID="10" presetClass="exit" presetSubtype="0" fill="hold" nodeType="clickEffect">
                  <p:stCondLst>
                    <p:cond delay="0"/>
                  </p:stCondLst>
                  <p:childTnLst>
                    <p:animEffect transition="out" filter="fade">
                      <p:cBhvr>
                        <p:cTn dur="1000"/>
                        <p:tgtEl>
                          <p:spTgt spid="18"/>
                        </p:tgtEl>
                      </p:cBhvr>
                    </p:animEffect>
                    <p:set>
                      <p:cBhvr>
                        <p:cTn dur="1" fill="hold">
                          <p:stCondLst>
                            <p:cond delay="999"/>
                          </p:stCondLst>
                        </p:cTn>
                        <p:tgtEl>
                          <p:spTgt spid="18"/>
                        </p:tgtEl>
                        <p:attrNameLst>
                          <p:attrName>style.visibility</p:attrName>
                        </p:attrNameLst>
                      </p:cBhvr>
                      <p:to>
                        <p:strVal val="hidden"/>
                      </p:to>
                    </p:set>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Сопоставление элементов">
    <p:spTree>
      <p:nvGrpSpPr>
        <p:cNvPr id="1" name=""/>
        <p:cNvGrpSpPr/>
        <p:nvPr/>
      </p:nvGrpSpPr>
      <p:grpSpPr>
        <a:xfrm>
          <a:off x="0" y="0"/>
          <a:ext cx="0" cy="0"/>
          <a:chOff x="0" y="0"/>
          <a:chExt cx="0" cy="0"/>
        </a:xfrm>
      </p:grpSpPr>
      <p:sp>
        <p:nvSpPr>
          <p:cNvPr id="25" name="Rectangle 4"/>
          <p:cNvSpPr>
            <a:spLocks noGrp="1"/>
          </p:cNvSpPr>
          <p:nvPr>
            <p:ph type="ftr" sz="quarter" idx="11"/>
          </p:nvPr>
        </p:nvSpPr>
        <p:spPr/>
        <p:txBody>
          <a:bodyPr vert="horz"/>
          <a:lstStyle>
            <a:extLst/>
          </a:lstStyle>
          <a:p>
            <a:endParaRPr kumimoji="0" lang="ru-RU"/>
          </a:p>
        </p:txBody>
      </p:sp>
      <p:sp>
        <p:nvSpPr>
          <p:cNvPr id="16" name="Rectangle 7"/>
          <p:cNvSpPr>
            <a:spLocks noGrp="1"/>
          </p:cNvSpPr>
          <p:nvPr>
            <p:ph type="body" sz="quarter" idx="13" hasCustomPrompt="1"/>
          </p:nvPr>
        </p:nvSpPr>
        <p:spPr>
          <a:xfrm>
            <a:off x="914400" y="20574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Элемент 1</a:t>
            </a:r>
          </a:p>
        </p:txBody>
      </p:sp>
      <p:sp>
        <p:nvSpPr>
          <p:cNvPr id="12" name="Rectangle 7"/>
          <p:cNvSpPr>
            <a:spLocks noGrp="1"/>
          </p:cNvSpPr>
          <p:nvPr>
            <p:ph type="body" sz="quarter" idx="14" hasCustomPrompt="1"/>
          </p:nvPr>
        </p:nvSpPr>
        <p:spPr>
          <a:xfrm>
            <a:off x="914400" y="29718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Элемент 2</a:t>
            </a:r>
          </a:p>
        </p:txBody>
      </p:sp>
      <p:sp>
        <p:nvSpPr>
          <p:cNvPr id="13" name="Rectangle 7"/>
          <p:cNvSpPr>
            <a:spLocks noGrp="1"/>
          </p:cNvSpPr>
          <p:nvPr>
            <p:ph type="body" sz="quarter" idx="15" hasCustomPrompt="1"/>
          </p:nvPr>
        </p:nvSpPr>
        <p:spPr>
          <a:xfrm>
            <a:off x="914400" y="38862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Элемент 3</a:t>
            </a:r>
          </a:p>
        </p:txBody>
      </p:sp>
      <p:sp>
        <p:nvSpPr>
          <p:cNvPr id="14" name="Rectangle 7"/>
          <p:cNvSpPr>
            <a:spLocks noGrp="1"/>
          </p:cNvSpPr>
          <p:nvPr>
            <p:ph type="body" sz="quarter" idx="16" hasCustomPrompt="1"/>
          </p:nvPr>
        </p:nvSpPr>
        <p:spPr>
          <a:xfrm>
            <a:off x="914400" y="48006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Элемент 4</a:t>
            </a:r>
          </a:p>
        </p:txBody>
      </p:sp>
      <p:sp>
        <p:nvSpPr>
          <p:cNvPr id="10" name="Rectangle 7"/>
          <p:cNvSpPr>
            <a:spLocks noGrp="1"/>
          </p:cNvSpPr>
          <p:nvPr>
            <p:ph type="body" sz="quarter" idx="17" hasCustomPrompt="1"/>
          </p:nvPr>
        </p:nvSpPr>
        <p:spPr>
          <a:xfrm>
            <a:off x="914400" y="57150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Элемент 5</a:t>
            </a:r>
          </a:p>
        </p:txBody>
      </p:sp>
      <p:sp>
        <p:nvSpPr>
          <p:cNvPr id="20" name="Rectangle 3"/>
          <p:cNvSpPr>
            <a:spLocks noGrp="1"/>
          </p:cNvSpPr>
          <p:nvPr>
            <p:ph type="dt" sz="half" idx="10"/>
          </p:nvPr>
        </p:nvSpPr>
        <p:spPr/>
        <p:txBody>
          <a:bodyPr vert="horz"/>
          <a:lstStyle>
            <a:lvl1pPr algn="r" eaLnBrk="1" latinLnBrk="0" hangingPunct="1">
              <a:defRPr kumimoji="0" lang="ru-RU"/>
            </a:lvl1pPr>
            <a:extLst/>
          </a:lstStyle>
          <a:p>
            <a:fld id="{1BEBB2CB-903D-46EF-8227-E770ED8FF514}" type="datetimeFigureOut">
              <a:rPr/>
              <a:pPr/>
              <a:t>6/30/2006</a:t>
            </a:fld>
            <a:endParaRPr kumimoji="0" lang="ru-RU"/>
          </a:p>
        </p:txBody>
      </p:sp>
      <p:sp>
        <p:nvSpPr>
          <p:cNvPr id="15" name="Rectangle 7"/>
          <p:cNvSpPr>
            <a:spLocks noGrp="1"/>
          </p:cNvSpPr>
          <p:nvPr>
            <p:ph type="body" sz="quarter" idx="18" hasCustomPrompt="1"/>
          </p:nvPr>
        </p:nvSpPr>
        <p:spPr>
          <a:xfrm>
            <a:off x="4800600" y="20574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Сопоставленный элемент 5</a:t>
            </a:r>
          </a:p>
        </p:txBody>
      </p:sp>
      <p:sp>
        <p:nvSpPr>
          <p:cNvPr id="17" name="Rectangle 7"/>
          <p:cNvSpPr>
            <a:spLocks noGrp="1"/>
          </p:cNvSpPr>
          <p:nvPr>
            <p:ph type="body" sz="quarter" idx="19" hasCustomPrompt="1"/>
          </p:nvPr>
        </p:nvSpPr>
        <p:spPr>
          <a:xfrm>
            <a:off x="4800600" y="29718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Сопоставленный элемент 3</a:t>
            </a:r>
          </a:p>
        </p:txBody>
      </p:sp>
      <p:sp>
        <p:nvSpPr>
          <p:cNvPr id="18" name="Rectangle 7"/>
          <p:cNvSpPr>
            <a:spLocks noGrp="1"/>
          </p:cNvSpPr>
          <p:nvPr>
            <p:ph type="body" sz="quarter" idx="20" hasCustomPrompt="1"/>
          </p:nvPr>
        </p:nvSpPr>
        <p:spPr>
          <a:xfrm>
            <a:off x="4800600" y="38862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Сопоставленный элемент 1</a:t>
            </a:r>
          </a:p>
        </p:txBody>
      </p:sp>
      <p:sp>
        <p:nvSpPr>
          <p:cNvPr id="19" name="Rectangle 7"/>
          <p:cNvSpPr>
            <a:spLocks noGrp="1"/>
          </p:cNvSpPr>
          <p:nvPr>
            <p:ph type="body" sz="quarter" idx="21" hasCustomPrompt="1"/>
          </p:nvPr>
        </p:nvSpPr>
        <p:spPr>
          <a:xfrm>
            <a:off x="4800600" y="48006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Сопоставленный элемент 2</a:t>
            </a:r>
          </a:p>
        </p:txBody>
      </p:sp>
      <p:sp>
        <p:nvSpPr>
          <p:cNvPr id="21" name="Rectangle 7"/>
          <p:cNvSpPr>
            <a:spLocks noGrp="1"/>
          </p:cNvSpPr>
          <p:nvPr>
            <p:ph type="body" sz="quarter" idx="22" hasCustomPrompt="1"/>
          </p:nvPr>
        </p:nvSpPr>
        <p:spPr>
          <a:xfrm>
            <a:off x="4800600" y="57150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Сопоставленный элемент 4</a:t>
            </a:r>
          </a:p>
        </p:txBody>
      </p:sp>
      <p:sp>
        <p:nvSpPr>
          <p:cNvPr id="11" name="Rectangle 2"/>
          <p:cNvSpPr>
            <a:spLocks noGrp="1"/>
          </p:cNvSpPr>
          <p:nvPr>
            <p:ph type="title" hasCustomPrompt="1"/>
          </p:nvPr>
        </p:nvSpPr>
        <p:spPr/>
        <p:txBody>
          <a:bodyPr vert="horz"/>
          <a:lstStyle>
            <a:lvl1pPr algn="l" eaLnBrk="1" latinLnBrk="0" hangingPunct="1">
              <a:defRPr kumimoji="0" lang="ru-RU" i="1" baseline="0"/>
            </a:lvl1pPr>
            <a:extLst/>
          </a:lstStyle>
          <a:p>
            <a:r>
              <a:rPr kumimoji="0" lang="ru-RU"/>
              <a:t>Введите вопрос</a:t>
            </a:r>
          </a:p>
        </p:txBody>
      </p:sp>
      <p:sp>
        <p:nvSpPr>
          <p:cNvPr id="7" name="Rectangle 5"/>
          <p:cNvSpPr>
            <a:spLocks noGrp="1"/>
          </p:cNvSpPr>
          <p:nvPr>
            <p:ph type="sldNum" sz="quarter" idx="12"/>
          </p:nvPr>
        </p:nvSpPr>
        <p:spPr/>
        <p:txBody>
          <a:bodyPr vert="horz"/>
          <a:lstStyle>
            <a:extLst/>
          </a:lstStyle>
          <a:p>
            <a:fld id="{C75B88FA-3392-4D65-A457-DB2A9953195B}" type="slidenum">
              <a:rPr/>
              <a:pPr/>
              <a:t>‹#›</a:t>
            </a:fld>
            <a:endParaRPr kumimoji="0" lang="ru-RU"/>
          </a:p>
        </p:txBody>
      </p:sp>
      <p:cxnSp>
        <p:nvCxnSpPr>
          <p:cNvPr id="23" name="Straight Connector 23"/>
          <p:cNvCxnSpPr>
            <a:stCxn id="16" idx="3"/>
            <a:endCxn id="18" idx="1"/>
          </p:cNvCxnSpPr>
          <p:nvPr/>
        </p:nvCxnSpPr>
        <p:spPr>
          <a:xfrm>
            <a:off x="3886200" y="2286000"/>
            <a:ext cx="914400" cy="18288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4" name="Straight Connector 23"/>
          <p:cNvCxnSpPr>
            <a:stCxn id="12" idx="3"/>
            <a:endCxn id="19" idx="1"/>
          </p:cNvCxnSpPr>
          <p:nvPr/>
        </p:nvCxnSpPr>
        <p:spPr>
          <a:xfrm>
            <a:off x="3886200" y="3200400"/>
            <a:ext cx="914400" cy="18288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0" name="Straight Connector 23"/>
          <p:cNvCxnSpPr>
            <a:stCxn id="13" idx="3"/>
            <a:endCxn id="17" idx="1"/>
          </p:cNvCxnSpPr>
          <p:nvPr/>
        </p:nvCxnSpPr>
        <p:spPr>
          <a:xfrm flipV="1">
            <a:off x="3886200" y="3200400"/>
            <a:ext cx="914400" cy="9144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4" name="Straight Connector 23"/>
          <p:cNvCxnSpPr>
            <a:stCxn id="14" idx="3"/>
            <a:endCxn id="21" idx="1"/>
          </p:cNvCxnSpPr>
          <p:nvPr/>
        </p:nvCxnSpPr>
        <p:spPr>
          <a:xfrm>
            <a:off x="3886200" y="5029200"/>
            <a:ext cx="914400" cy="9144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9" name="Straight Connector 23"/>
          <p:cNvCxnSpPr>
            <a:stCxn id="10" idx="3"/>
            <a:endCxn id="15" idx="1"/>
          </p:cNvCxnSpPr>
          <p:nvPr/>
        </p:nvCxnSpPr>
        <p:spPr>
          <a:xfrm flipV="1">
            <a:off x="3886200" y="2286000"/>
            <a:ext cx="914400" cy="36576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13"/>
          <p:cNvGrpSpPr/>
          <p:nvPr/>
        </p:nvGrpSpPr>
        <p:grpSpPr>
          <a:xfrm>
            <a:off x="0" y="0"/>
            <a:ext cx="9163050" cy="6858000"/>
            <a:chOff x="0" y="0"/>
            <a:chExt cx="9163050" cy="6858000"/>
          </a:xfrm>
        </p:grpSpPr>
        <p:pic>
          <p:nvPicPr>
            <p:cNvPr id="7" name="Rectangle 6"/>
            <p:cNvPicPr>
              <a:picLocks noChangeAspect="1"/>
            </p:cNvPicPr>
            <p:nvPr/>
          </p:nvPicPr>
          <p:blipFill>
            <a:blip r:embed="rId2" cstate="print"/>
            <a:stretch>
              <a:fillRect/>
            </a:stretch>
          </p:blipFill>
          <p:spPr>
            <a:xfrm>
              <a:off x="1292" y="457200"/>
              <a:ext cx="9144000" cy="6400800"/>
            </a:xfrm>
            <a:prstGeom prst="rect">
              <a:avLst/>
            </a:prstGeom>
            <a:noFill/>
            <a:ln>
              <a:noFill/>
            </a:ln>
          </p:spPr>
        </p:pic>
        <p:sp>
          <p:nvSpPr>
            <p:cNvPr id="8" name="Rectangle 7"/>
            <p:cNvSpPr/>
            <p:nvPr/>
          </p:nvSpPr>
          <p:spPr>
            <a:xfrm>
              <a:off x="1292" y="0"/>
              <a:ext cx="9144000" cy="6858000"/>
            </a:xfrm>
            <a:prstGeom prst="rect">
              <a:avLst/>
            </a:prstGeom>
            <a:solidFill>
              <a:schemeClr val="accent2">
                <a:shade val="75000"/>
                <a:alpha val="9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2286000"/>
            </a:xfrm>
            <a:prstGeom prst="rect">
              <a:avLst/>
            </a:prstGeom>
            <a:gradFill flip="none" rotWithShape="1">
              <a:gsLst>
                <a:gs pos="33000">
                  <a:schemeClr val="accent3">
                    <a:alpha val="49000"/>
                  </a:schemeClr>
                </a:gs>
                <a:gs pos="100000">
                  <a:schemeClr val="bg1">
                    <a:alpha val="43000"/>
                  </a:schemeClr>
                </a:gs>
              </a:gsLst>
              <a:lin ang="5400000" scaled="1"/>
              <a:tileRect/>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92" y="1981200"/>
              <a:ext cx="9144000" cy="609600"/>
            </a:xfrm>
            <a:prstGeom prst="rect">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166" y="2590800"/>
              <a:ext cx="9144000" cy="457200"/>
            </a:xfrm>
            <a:prstGeom prst="rect">
              <a:avLst/>
            </a:prstGeom>
            <a:solidFill>
              <a:schemeClr val="accent6">
                <a:shade val="1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9050" y="0"/>
              <a:ext cx="9144000" cy="1981200"/>
            </a:xfrm>
            <a:prstGeom prst="rect">
              <a:avLst/>
            </a:prstGeom>
            <a:gradFill flip="none" rotWithShape="1">
              <a:gsLst>
                <a:gs pos="33000">
                  <a:schemeClr val="accent3"/>
                </a:gs>
                <a:gs pos="100000">
                  <a:schemeClr val="bg1">
                    <a:alpha val="0"/>
                  </a:schemeClr>
                </a:gs>
              </a:gsLst>
              <a:lin ang="5400000" scaled="1"/>
              <a:tileRect/>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685800" y="1952625"/>
            <a:ext cx="7772400" cy="666750"/>
          </a:xfrm>
        </p:spPr>
        <p:txBody>
          <a:bodyPr/>
          <a:lstStyle>
            <a:lvl1pPr algn="ctr">
              <a:defRPr sz="3600" cap="all" baseline="0">
                <a:effectLst>
                  <a:outerShdw blurRad="254000" algn="tl" rotWithShape="0">
                    <a:srgbClr val="000000">
                      <a:alpha val="43137"/>
                    </a:srgbClr>
                  </a:outerShdw>
                </a:effectLst>
              </a:defRPr>
            </a:lvl1pPr>
          </a:lstStyle>
          <a:p>
            <a:r>
              <a:rPr lang="ru-RU" smtClean="0"/>
              <a:t>Образец заголовка</a:t>
            </a:r>
            <a:endParaRPr lang="en-US"/>
          </a:p>
        </p:txBody>
      </p:sp>
      <p:sp>
        <p:nvSpPr>
          <p:cNvPr id="3" name="Subtitle 2"/>
          <p:cNvSpPr>
            <a:spLocks noGrp="1"/>
          </p:cNvSpPr>
          <p:nvPr>
            <p:ph type="subTitle" idx="1"/>
          </p:nvPr>
        </p:nvSpPr>
        <p:spPr>
          <a:xfrm>
            <a:off x="685800" y="2667000"/>
            <a:ext cx="7772400" cy="381000"/>
          </a:xfrm>
        </p:spPr>
        <p:txBody>
          <a:bodyPr/>
          <a:lstStyle>
            <a:lvl1pPr marL="0" indent="0" algn="ctr">
              <a:buNone/>
              <a:defRPr sz="1600">
                <a:solidFill>
                  <a:schemeClr val="bg1"/>
                </a:solidFill>
                <a:effectLst>
                  <a:outerShdw blurRad="254000" algn="tl" rotWithShape="0">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Tree>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lgn="r"/>
            <a:fld id="{8F67D422-08A8-451B-9A67-21962FC4B660}" type="datetimeFigureOut">
              <a:rPr kumimoji="0" lang="ru-RU" sz="1100" smtClean="0"/>
              <a:pPr algn="r"/>
              <a:t>16.02.2018</a:t>
            </a:fld>
            <a:endParaRPr kumimoji="0" lang="ru-RU"/>
          </a:p>
        </p:txBody>
      </p:sp>
      <p:sp>
        <p:nvSpPr>
          <p:cNvPr id="5" name="Footer Placeholder 4"/>
          <p:cNvSpPr>
            <a:spLocks noGrp="1"/>
          </p:cNvSpPr>
          <p:nvPr>
            <p:ph type="ftr" sz="quarter" idx="11"/>
          </p:nvPr>
        </p:nvSpPr>
        <p:spPr/>
        <p:txBody>
          <a:bodyPr/>
          <a:lstStyle/>
          <a:p>
            <a:endParaRPr kumimoji="0" lang="ru-RU"/>
          </a:p>
        </p:txBody>
      </p:sp>
      <p:sp>
        <p:nvSpPr>
          <p:cNvPr id="6" name="Slide Number Placeholder 5"/>
          <p:cNvSpPr>
            <a:spLocks noGrp="1"/>
          </p:cNvSpPr>
          <p:nvPr>
            <p:ph type="sldNum" sz="quarter" idx="12"/>
          </p:nvPr>
        </p:nvSpPr>
        <p:spPr/>
        <p:txBody>
          <a:bodyPr/>
          <a:lstStyle/>
          <a:p>
            <a:fld id="{169B2101-2E9F-420A-91A3-890890D84497}" type="slidenum">
              <a:rPr kumimoji="0" lang="ru-RU" sz="1200" smtClean="0"/>
              <a:pPr/>
              <a:t>‹#›</a:t>
            </a:fld>
            <a:endParaRPr kumimoji="0" lang="ru-RU"/>
          </a:p>
        </p:txBody>
      </p:sp>
    </p:spTree>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accent6">
            <a:shade val="10000"/>
          </a:schemeClr>
        </a:solidFill>
        <a:effectLst/>
      </p:bgPr>
    </p:bg>
    <p:spTree>
      <p:nvGrpSpPr>
        <p:cNvPr id="1" name=""/>
        <p:cNvGrpSpPr/>
        <p:nvPr/>
      </p:nvGrpSpPr>
      <p:grpSpPr>
        <a:xfrm>
          <a:off x="0" y="0"/>
          <a:ext cx="0" cy="0"/>
          <a:chOff x="0" y="0"/>
          <a:chExt cx="0" cy="0"/>
        </a:xfrm>
      </p:grpSpPr>
      <p:grpSp>
        <p:nvGrpSpPr>
          <p:cNvPr id="4" name="Group 9"/>
          <p:cNvGrpSpPr/>
          <p:nvPr/>
        </p:nvGrpSpPr>
        <p:grpSpPr>
          <a:xfrm>
            <a:off x="0" y="228600"/>
            <a:ext cx="9144000" cy="6400800"/>
            <a:chOff x="0" y="228600"/>
            <a:chExt cx="9144000" cy="6400800"/>
          </a:xfrm>
        </p:grpSpPr>
        <p:pic>
          <p:nvPicPr>
            <p:cNvPr id="7" name="Rectangle 6"/>
            <p:cNvPicPr>
              <a:picLocks noChangeAspect="1"/>
            </p:cNvPicPr>
            <p:nvPr/>
          </p:nvPicPr>
          <p:blipFill>
            <a:blip r:embed="rId2" cstate="print"/>
            <a:stretch>
              <a:fillRect/>
            </a:stretch>
          </p:blipFill>
          <p:spPr>
            <a:xfrm>
              <a:off x="0" y="228600"/>
              <a:ext cx="9144000" cy="6400800"/>
            </a:xfrm>
            <a:prstGeom prst="rect">
              <a:avLst/>
            </a:prstGeom>
            <a:noFill/>
            <a:ln>
              <a:noFill/>
            </a:ln>
          </p:spPr>
        </p:pic>
        <p:sp>
          <p:nvSpPr>
            <p:cNvPr id="8" name="Rectangle 7"/>
            <p:cNvSpPr/>
            <p:nvPr/>
          </p:nvSpPr>
          <p:spPr>
            <a:xfrm>
              <a:off x="0" y="228600"/>
              <a:ext cx="9144000" cy="6400800"/>
            </a:xfrm>
            <a:prstGeom prst="rect">
              <a:avLst/>
            </a:prstGeom>
            <a:solidFill>
              <a:schemeClr val="accent2">
                <a:shade val="50000"/>
                <a:alpha val="93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28600"/>
              <a:ext cx="9144000" cy="6199632"/>
            </a:xfrm>
            <a:prstGeom prst="rect">
              <a:avLst/>
            </a:prstGeom>
            <a:gradFill>
              <a:gsLst>
                <a:gs pos="66000">
                  <a:schemeClr val="accent3">
                    <a:alpha val="79000"/>
                  </a:schemeClr>
                </a:gs>
                <a:gs pos="100000">
                  <a:schemeClr val="bg1">
                    <a:alpha val="50000"/>
                  </a:schemeClr>
                </a:gs>
              </a:gsLst>
              <a:lin ang="5400000" scaled="1"/>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762000" y="3505200"/>
            <a:ext cx="7772400" cy="1362075"/>
          </a:xfrm>
        </p:spPr>
        <p:txBody>
          <a:bodyPr anchor="b" anchorCtr="0"/>
          <a:lstStyle>
            <a:lvl1pPr algn="l">
              <a:defRPr sz="3600" b="0" cap="all" baseline="0">
                <a:effectLst>
                  <a:outerShdw blurRad="254000" algn="tl" rotWithShape="0">
                    <a:srgbClr val="000000">
                      <a:alpha val="43137"/>
                    </a:srgbClr>
                  </a:outerShdw>
                </a:effectLst>
              </a:defRPr>
            </a:lvl1pPr>
          </a:lstStyle>
          <a:p>
            <a:r>
              <a:rPr lang="ru-RU" smtClean="0"/>
              <a:t>Образец заголовка</a:t>
            </a:r>
            <a:endParaRPr lang="en-US"/>
          </a:p>
        </p:txBody>
      </p:sp>
      <p:sp>
        <p:nvSpPr>
          <p:cNvPr id="3" name="Text Placeholder 2"/>
          <p:cNvSpPr>
            <a:spLocks noGrp="1"/>
          </p:cNvSpPr>
          <p:nvPr>
            <p:ph type="body" idx="1"/>
          </p:nvPr>
        </p:nvSpPr>
        <p:spPr>
          <a:xfrm>
            <a:off x="762000" y="4876801"/>
            <a:ext cx="7772400" cy="1042987"/>
          </a:xfrm>
        </p:spPr>
        <p:txBody>
          <a:bodyPr anchor="t" anchorCtr="0"/>
          <a:lstStyle>
            <a:lvl1pPr marL="0" indent="0">
              <a:buNone/>
              <a:defRPr sz="1600">
                <a:solidFill>
                  <a:schemeClr val="accent6">
                    <a:shade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91934A75-8E52-44F7-BD7A-23DAF00B0024}" type="datetimeFigureOut">
              <a:rPr lang="ru-RU" smtClean="0"/>
              <a:pPr/>
              <a:t>16.02.2018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33657E8-550F-40FC-B610-F1A504C3291E}" type="slidenum">
              <a:rPr lang="ru-RU" smtClean="0"/>
              <a:pPr/>
              <a:t>‹#›</a:t>
            </a:fld>
            <a:endParaRPr lang="ru-RU"/>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91934A75-8E52-44F7-BD7A-23DAF00B0024}" type="datetimeFigureOut">
              <a:rPr lang="ru-RU" smtClean="0"/>
              <a:pPr/>
              <a:t>16.02.2018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33657E8-550F-40FC-B610-F1A504C3291E}" type="slidenum">
              <a:rPr lang="ru-RU" smtClean="0"/>
              <a:pPr/>
              <a:t>‹#›</a:t>
            </a:fld>
            <a:endParaRPr lang="ru-RU"/>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91934A75-8E52-44F7-BD7A-23DAF00B0024}" type="datetimeFigureOut">
              <a:rPr lang="ru-RU" smtClean="0"/>
              <a:pPr/>
              <a:t>16.02.2018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33657E8-550F-40FC-B610-F1A504C3291E}" type="slidenum">
              <a:rPr lang="ru-RU" smtClean="0"/>
              <a:pPr/>
              <a:t>‹#›</a:t>
            </a:fld>
            <a:endParaRPr lang="ru-RU"/>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934A75-8E52-44F7-BD7A-23DAF00B0024}" type="datetimeFigureOut">
              <a:rPr lang="ru-RU" smtClean="0"/>
              <a:pPr/>
              <a:t>16.02.2018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33657E8-550F-40FC-B610-F1A504C3291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9.jpe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10.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6.pn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11.xml"/><Relationship Id="rId1" Type="http://schemas.openxmlformats.org/officeDocument/2006/relationships/slideLayout" Target="../slideLayouts/slideLayout83.xml"/><Relationship Id="rId4"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5" Type="http://schemas.openxmlformats.org/officeDocument/2006/relationships/slideLayout" Target="../slideLayouts/slideLayout88.xml"/><Relationship Id="rId10" Type="http://schemas.openxmlformats.org/officeDocument/2006/relationships/theme" Target="../theme/theme12.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image" Target="../media/image11.jpeg"/><Relationship Id="rId5" Type="http://schemas.openxmlformats.org/officeDocument/2006/relationships/slideLayout" Target="../slideLayouts/slideLayout97.xml"/><Relationship Id="rId10" Type="http://schemas.openxmlformats.org/officeDocument/2006/relationships/theme" Target="../theme/theme13.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6.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5.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57.xml"/><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7.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6" Type="http://schemas.openxmlformats.org/officeDocument/2006/relationships/image" Target="../media/image6.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5.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8.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70.xml"/><Relationship Id="rId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9.xml"/><Relationship Id="rId1" Type="http://schemas.openxmlformats.org/officeDocument/2006/relationships/slideLayout" Target="../slideLayouts/slideLayout71.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Небо"/>
          <p:cNvSpPr/>
          <p:nvPr/>
        </p:nvSpPr>
        <p:spPr>
          <a:xfrm>
            <a:off x="1914" y="-1"/>
            <a:ext cx="9141714"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lang="ru-RU" dirty="0"/>
          </a:p>
        </p:txBody>
      </p:sp>
      <p:sp>
        <p:nvSpPr>
          <p:cNvPr id="8" name="Вода3"/>
          <p:cNvSpPr/>
          <p:nvPr/>
        </p:nvSpPr>
        <p:spPr>
          <a:xfrm>
            <a:off x="1914" y="6064102"/>
            <a:ext cx="9141714"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Вода2"/>
          <p:cNvPicPr>
            <a:picLocks noChangeAspect="1"/>
          </p:cNvPicPr>
          <p:nvPr/>
        </p:nvPicPr>
        <p:blipFill rotWithShape="1">
          <a:blip r:embed="rId13" cstate="print">
            <a:extLst>
              <a:ext uri="{28A0092B-C50C-407E-A947-70E740481C1C}">
                <a14:useLocalDpi xmlns="" xmlns:a14="http://schemas.microsoft.com/office/drawing/2010/main" val="0"/>
              </a:ext>
            </a:extLst>
          </a:blip>
          <a:srcRect l="2674" r="9901"/>
          <a:stretch/>
        </p:blipFill>
        <p:spPr>
          <a:xfrm>
            <a:off x="-1069" y="6256182"/>
            <a:ext cx="9141714" cy="463209"/>
          </a:xfrm>
          <a:prstGeom prst="rect">
            <a:avLst/>
          </a:prstGeom>
          <a:noFill/>
          <a:ln>
            <a:noFill/>
          </a:ln>
        </p:spPr>
      </p:pic>
      <p:pic>
        <p:nvPicPr>
          <p:cNvPr id="10" name="Вода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 xmlns:a14="http://schemas.microsoft.com/office/drawing/2010/main" val="0"/>
              </a:ext>
            </a:extLst>
          </a:blip>
          <a:srcRect l="6218" r="6356"/>
          <a:stretch/>
        </p:blipFill>
        <p:spPr>
          <a:xfrm flipH="1">
            <a:off x="-1069" y="5979395"/>
            <a:ext cx="9141714" cy="268288"/>
          </a:xfrm>
          <a:prstGeom prst="rect">
            <a:avLst/>
          </a:prstGeom>
          <a:noFill/>
          <a:ln>
            <a:noFill/>
          </a:ln>
        </p:spPr>
      </p:pic>
      <p:sp>
        <p:nvSpPr>
          <p:cNvPr id="2" name="Заголовок 1"/>
          <p:cNvSpPr>
            <a:spLocks noGrp="1"/>
          </p:cNvSpPr>
          <p:nvPr>
            <p:ph type="title"/>
          </p:nvPr>
        </p:nvSpPr>
        <p:spPr>
          <a:xfrm>
            <a:off x="1005841" y="265176"/>
            <a:ext cx="7132319" cy="1088136"/>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005840" y="1572768"/>
            <a:ext cx="7132320" cy="4142232"/>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l">
              <a:defRPr sz="800" cap="all" baseline="0">
                <a:solidFill>
                  <a:schemeClr val="tx1"/>
                </a:solidFill>
              </a:defRPr>
            </a:lvl1pPr>
          </a:lstStyle>
          <a:p>
            <a:fld id="{E87B9355-D0F2-40E5-80F4-1640F83F34EE}" type="datetimeFigureOut">
              <a:rPr lang="ru-RU" smtClean="0"/>
              <a:pPr/>
              <a:t>16.02.2018</a:t>
            </a:fld>
            <a:endParaRPr lang="ru-RU"/>
          </a:p>
        </p:txBody>
      </p:sp>
      <p:sp>
        <p:nvSpPr>
          <p:cNvPr id="5" name="Нижний колонтитул 4"/>
          <p:cNvSpPr>
            <a:spLocks noGrp="1"/>
          </p:cNvSpPr>
          <p:nvPr>
            <p:ph type="ftr" sz="quarter" idx="3"/>
          </p:nvPr>
        </p:nvSpPr>
        <p:spPr>
          <a:xfrm>
            <a:off x="1005840" y="6601968"/>
            <a:ext cx="5369814" cy="237744"/>
          </a:xfrm>
          <a:prstGeom prst="rect">
            <a:avLst/>
          </a:prstGeom>
        </p:spPr>
        <p:txBody>
          <a:bodyPr vert="horz" lIns="91440" tIns="45720" rIns="91440" bIns="45720" rtlCol="0" anchor="ctr"/>
          <a:lstStyle>
            <a:lvl1pPr algn="l">
              <a:defRPr sz="800" cap="all" baseline="0">
                <a:solidFill>
                  <a:schemeClr val="tx1"/>
                </a:solidFill>
              </a:defRPr>
            </a:lvl1pPr>
          </a:lstStyle>
          <a:p>
            <a:endParaRPr lang="ru-RU"/>
          </a:p>
        </p:txBody>
      </p:sp>
      <p:sp>
        <p:nvSpPr>
          <p:cNvPr id="6" name="Номер слайда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a:defRPr sz="800" cap="all" baseline="0">
                <a:solidFill>
                  <a:schemeClr val="tx1"/>
                </a:solidFill>
              </a:defRPr>
            </a:lvl1pPr>
          </a:lstStyle>
          <a:p>
            <a:fld id="{DA8493F2-3A0A-4E3B-A032-2DD2F720DBC9}" type="slidenum">
              <a:rPr lang="ru-RU" smtClean="0"/>
              <a:pPr/>
              <a:t>‹#›</a:t>
            </a:fld>
            <a:endParaRPr lang="ru-RU"/>
          </a:p>
        </p:txBody>
      </p:sp>
    </p:spTree>
    <p:extLst>
      <p:ext uri="{BB962C8B-B14F-4D97-AF65-F5344CB8AC3E}">
        <p14:creationId xmlns=""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3840">
          <p15:clr>
            <a:srgbClr val="F26B43"/>
          </p15:clr>
        </p15:guide>
        <p15:guide id="3" pos="6840">
          <p15:clr>
            <a:srgbClr val="F26B43"/>
          </p15:clr>
        </p15:guide>
        <p15:guide id="4" orient="horz" pos="984">
          <p15:clr>
            <a:srgbClr val="F26B43"/>
          </p15:clr>
        </p15:guide>
        <p15:guide id="5" orient="horz" pos="3600">
          <p15:clr>
            <a:srgbClr val="F26B43"/>
          </p15:clr>
        </p15:guide>
        <p15:guide id="6" pos="84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Рисунок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lt1" tx1="dk1" bg2="lt2" tx2="dk2" accent1="accent1" accent2="accent2" accent3="accent3" accent4="accent4" accent5="accent5" accent6="accent6" hlink="hlink" folHlink="folHlink"/>
  <p:sldLayoutIdLst>
    <p:sldLayoutId id="2147483753"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0" name="Rectangle 2"/>
          <p:cNvSpPr>
            <a:spLocks noGrp="1"/>
          </p:cNvSpPr>
          <p:nvPr>
            <p:ph type="title"/>
          </p:nvPr>
        </p:nvSpPr>
        <p:spPr>
          <a:xfrm>
            <a:off x="914400" y="457200"/>
            <a:ext cx="7696200" cy="1143000"/>
          </a:xfrm>
          <a:prstGeom prst="rect">
            <a:avLst/>
          </a:prstGeom>
        </p:spPr>
        <p:txBody>
          <a:bodyPr vert="horz" anchor="b">
            <a:normAutofit/>
          </a:bodyPr>
          <a:lstStyle>
            <a:extLst/>
          </a:lstStyle>
          <a:p>
            <a:pPr eaLnBrk="1" latinLnBrk="0" hangingPunct="1"/>
            <a:r>
              <a:rPr kumimoji="0" lang="ru-RU" smtClean="0"/>
              <a:t>Образец заголовка</a:t>
            </a:r>
            <a:endParaRPr kumimoji="0" lang="en-US" smtClean="0"/>
          </a:p>
        </p:txBody>
      </p:sp>
      <p:sp>
        <p:nvSpPr>
          <p:cNvPr id="5" name="Rectangle 3"/>
          <p:cNvSpPr>
            <a:spLocks noGrp="1"/>
          </p:cNvSpPr>
          <p:nvPr>
            <p:ph type="body" idx="1"/>
          </p:nvPr>
        </p:nvSpPr>
        <p:spPr>
          <a:xfrm>
            <a:off x="914400" y="1905000"/>
            <a:ext cx="7467600" cy="42211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9" name="Rectangle 4"/>
          <p:cNvSpPr>
            <a:spLocks noGrp="1"/>
          </p:cNvSpPr>
          <p:nvPr>
            <p:ph type="dt" sz="half" idx="2"/>
          </p:nvPr>
        </p:nvSpPr>
        <p:spPr>
          <a:xfrm>
            <a:off x="6705600" y="6248400"/>
            <a:ext cx="1828800" cy="323850"/>
          </a:xfrm>
          <a:prstGeom prst="rect">
            <a:avLst/>
          </a:prstGeom>
        </p:spPr>
        <p:txBody>
          <a:bodyPr vert="horz" anchor="ctr"/>
          <a:lstStyle>
            <a:lvl1pPr eaLnBrk="1" latinLnBrk="0" hangingPunct="1">
              <a:defRPr kumimoji="0" lang="ru-RU" sz="1100"/>
            </a:lvl1pPr>
            <a:extLst/>
          </a:lstStyle>
          <a:p>
            <a:fld id="{91934A75-8E52-44F7-BD7A-23DAF00B0024}" type="datetimeFigureOut">
              <a:rPr lang="ru-RU" smtClean="0"/>
              <a:pPr/>
              <a:t>16.02.2018</a:t>
            </a:fld>
            <a:endParaRPr lang="ru-RU"/>
          </a:p>
        </p:txBody>
      </p:sp>
      <p:sp>
        <p:nvSpPr>
          <p:cNvPr id="18" name="Rectangle 5"/>
          <p:cNvSpPr>
            <a:spLocks noGrp="1"/>
          </p:cNvSpPr>
          <p:nvPr>
            <p:ph type="ftr" sz="quarter" idx="3"/>
          </p:nvPr>
        </p:nvSpPr>
        <p:spPr>
          <a:xfrm>
            <a:off x="457200" y="6248400"/>
            <a:ext cx="3260886" cy="323850"/>
          </a:xfrm>
          <a:prstGeom prst="rect">
            <a:avLst/>
          </a:prstGeom>
        </p:spPr>
        <p:txBody>
          <a:bodyPr vert="horz"/>
          <a:lstStyle>
            <a:lvl1pPr eaLnBrk="1" latinLnBrk="0" hangingPunct="1">
              <a:defRPr kumimoji="0" lang="ru-RU" sz="1200"/>
            </a:lvl1pPr>
            <a:extLst/>
          </a:lstStyle>
          <a:p>
            <a:endParaRPr lang="ru-RU"/>
          </a:p>
        </p:txBody>
      </p:sp>
      <p:sp>
        <p:nvSpPr>
          <p:cNvPr id="7" name="Slide Number Placeholder 6"/>
          <p:cNvSpPr>
            <a:spLocks noGrp="1"/>
          </p:cNvSpPr>
          <p:nvPr>
            <p:ph type="sldNum" sz="quarter" idx="4"/>
          </p:nvPr>
        </p:nvSpPr>
        <p:spPr>
          <a:xfrm>
            <a:off x="8714936" y="6151098"/>
            <a:ext cx="429064" cy="457200"/>
          </a:xfrm>
          <a:prstGeom prst="rect">
            <a:avLst/>
          </a:prstGeom>
        </p:spPr>
        <p:txBody>
          <a:bodyPr vert="horz" anchor="ctr"/>
          <a:lstStyle>
            <a:lvl1pPr eaLnBrk="1" latinLnBrk="0" hangingPunct="1">
              <a:defRPr kumimoji="0" lang="ru-RU" sz="1200"/>
            </a:lvl1pPr>
            <a:extLst/>
          </a:lstStyle>
          <a:p>
            <a:fld id="{D33657E8-550F-40FC-B610-F1A504C3291E}" type="slidenum">
              <a:rPr lang="ru-RU" smtClean="0"/>
              <a:pPr/>
              <a:t>‹#›</a:t>
            </a:fld>
            <a:endParaRPr lang="ru-RU"/>
          </a:p>
        </p:txBody>
      </p:sp>
      <p:grpSp>
        <p:nvGrpSpPr>
          <p:cNvPr id="2" name="Group 23"/>
          <p:cNvGrpSpPr/>
          <p:nvPr/>
        </p:nvGrpSpPr>
        <p:grpSpPr>
          <a:xfrm>
            <a:off x="11555" y="2000250"/>
            <a:ext cx="133350" cy="533400"/>
            <a:chOff x="0" y="2000250"/>
            <a:chExt cx="3733800" cy="533400"/>
          </a:xfrm>
        </p:grpSpPr>
        <p:sp>
          <p:nvSpPr>
            <p:cNvPr id="3" name="Rectangle 14"/>
            <p:cNvSpPr/>
            <p:nvPr/>
          </p:nvSpPr>
          <p:spPr>
            <a:xfrm>
              <a:off x="0" y="2381250"/>
              <a:ext cx="373380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0" lang="ru-RU"/>
            </a:p>
          </p:txBody>
        </p:sp>
        <p:sp>
          <p:nvSpPr>
            <p:cNvPr id="28" name="Rectangle 14"/>
            <p:cNvSpPr/>
            <p:nvPr/>
          </p:nvSpPr>
          <p:spPr>
            <a:xfrm>
              <a:off x="0" y="2305050"/>
              <a:ext cx="373380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kumimoji="0" lang="ru-RU"/>
            </a:p>
          </p:txBody>
        </p:sp>
        <p:sp>
          <p:nvSpPr>
            <p:cNvPr id="4" name="Rectangle 14"/>
            <p:cNvSpPr/>
            <p:nvPr/>
          </p:nvSpPr>
          <p:spPr>
            <a:xfrm>
              <a:off x="0" y="2228850"/>
              <a:ext cx="373380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ru-RU"/>
            </a:p>
          </p:txBody>
        </p:sp>
        <p:sp>
          <p:nvSpPr>
            <p:cNvPr id="12" name="Rectangle 14"/>
            <p:cNvSpPr/>
            <p:nvPr/>
          </p:nvSpPr>
          <p:spPr>
            <a:xfrm>
              <a:off x="0" y="2152650"/>
              <a:ext cx="373380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0" lang="ru-RU"/>
            </a:p>
          </p:txBody>
        </p:sp>
        <p:sp>
          <p:nvSpPr>
            <p:cNvPr id="9" name="Rectangle 14"/>
            <p:cNvSpPr/>
            <p:nvPr/>
          </p:nvSpPr>
          <p:spPr>
            <a:xfrm>
              <a:off x="0" y="2076450"/>
              <a:ext cx="373380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kumimoji="0" lang="ru-RU"/>
            </a:p>
          </p:txBody>
        </p:sp>
        <p:sp>
          <p:nvSpPr>
            <p:cNvPr id="11" name="Rectangle 14"/>
            <p:cNvSpPr/>
            <p:nvPr/>
          </p:nvSpPr>
          <p:spPr>
            <a:xfrm>
              <a:off x="0" y="20002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sp>
          <p:nvSpPr>
            <p:cNvPr id="31" name="Rectangle 14"/>
            <p:cNvSpPr/>
            <p:nvPr/>
          </p:nvSpPr>
          <p:spPr>
            <a:xfrm>
              <a:off x="0" y="24574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grpSp>
      <p:grpSp>
        <p:nvGrpSpPr>
          <p:cNvPr id="6" name="Group 35"/>
          <p:cNvGrpSpPr/>
          <p:nvPr/>
        </p:nvGrpSpPr>
        <p:grpSpPr>
          <a:xfrm>
            <a:off x="8584055" y="2000250"/>
            <a:ext cx="552450" cy="542925"/>
            <a:chOff x="8667750" y="2000250"/>
            <a:chExt cx="476250" cy="542925"/>
          </a:xfrm>
        </p:grpSpPr>
        <p:sp>
          <p:nvSpPr>
            <p:cNvPr id="13" name="Rectangle 14"/>
            <p:cNvSpPr/>
            <p:nvPr/>
          </p:nvSpPr>
          <p:spPr>
            <a:xfrm>
              <a:off x="8667750" y="2381250"/>
              <a:ext cx="47625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0" lang="ru-RU"/>
            </a:p>
          </p:txBody>
        </p:sp>
        <p:sp>
          <p:nvSpPr>
            <p:cNvPr id="24" name="Rectangle 14"/>
            <p:cNvSpPr/>
            <p:nvPr/>
          </p:nvSpPr>
          <p:spPr>
            <a:xfrm>
              <a:off x="8667750" y="2305050"/>
              <a:ext cx="47625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kumimoji="0" lang="ru-RU"/>
            </a:p>
          </p:txBody>
        </p:sp>
        <p:sp>
          <p:nvSpPr>
            <p:cNvPr id="19" name="Rectangle 14"/>
            <p:cNvSpPr/>
            <p:nvPr/>
          </p:nvSpPr>
          <p:spPr>
            <a:xfrm>
              <a:off x="8667750" y="2228850"/>
              <a:ext cx="47625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ru-RU"/>
            </a:p>
          </p:txBody>
        </p:sp>
        <p:sp>
          <p:nvSpPr>
            <p:cNvPr id="30" name="Rectangle 14"/>
            <p:cNvSpPr/>
            <p:nvPr/>
          </p:nvSpPr>
          <p:spPr>
            <a:xfrm>
              <a:off x="8667750" y="2152650"/>
              <a:ext cx="47625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0" lang="ru-RU"/>
            </a:p>
          </p:txBody>
        </p:sp>
        <p:sp>
          <p:nvSpPr>
            <p:cNvPr id="17" name="Rectangle 14"/>
            <p:cNvSpPr/>
            <p:nvPr/>
          </p:nvSpPr>
          <p:spPr>
            <a:xfrm>
              <a:off x="8667750" y="2076450"/>
              <a:ext cx="47625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kumimoji="0" lang="ru-RU"/>
            </a:p>
          </p:txBody>
        </p:sp>
        <p:sp>
          <p:nvSpPr>
            <p:cNvPr id="16" name="Rectangle 14"/>
            <p:cNvSpPr/>
            <p:nvPr/>
          </p:nvSpPr>
          <p:spPr>
            <a:xfrm>
              <a:off x="8667750" y="2000250"/>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sp>
          <p:nvSpPr>
            <p:cNvPr id="15" name="Rectangle 14"/>
            <p:cNvSpPr/>
            <p:nvPr/>
          </p:nvSpPr>
          <p:spPr>
            <a:xfrm>
              <a:off x="8667750" y="2466975"/>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grpSp>
      <p:sp>
        <p:nvSpPr>
          <p:cNvPr id="23" name="Oval 28"/>
          <p:cNvSpPr/>
          <p:nvPr/>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ru-RU"/>
          </a:p>
        </p:txBody>
      </p:sp>
    </p:spTree>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ransition>
    <p:fade/>
  </p:transition>
  <p:timing>
    <p:tnLst>
      <p:par>
        <p:cTn id="1" dur="indefinite" restart="never" nodeType="tmRoot"/>
      </p:par>
    </p:tnLst>
  </p:timing>
  <p:txStyles>
    <p:titleStyle>
      <a:lvl1pPr algn="l" rtl="0" eaLnBrk="1" latinLnBrk="0" hangingPunct="1">
        <a:spcBef>
          <a:spcPct val="0"/>
        </a:spcBef>
        <a:buNone/>
        <a:defRPr kumimoji="0" lang="ru-RU" sz="3600">
          <a:solidFill>
            <a:schemeClr val="tx1"/>
          </a:solidFill>
          <a:latin typeface="+mj-lt"/>
          <a:ea typeface="+mj-ea"/>
          <a:cs typeface="+mj-cs"/>
        </a:defRPr>
      </a:lvl1pPr>
      <a:lvl2pPr eaLnBrk="1" latinLnBrk="0" hangingPunct="1">
        <a:defRPr kumimoji="0" lang="ru-RU">
          <a:solidFill>
            <a:schemeClr val="tx2"/>
          </a:solidFill>
        </a:defRPr>
      </a:lvl2pPr>
      <a:lvl3pPr eaLnBrk="1" latinLnBrk="0" hangingPunct="1">
        <a:defRPr kumimoji="0" lang="ru-RU">
          <a:solidFill>
            <a:schemeClr val="tx2"/>
          </a:solidFill>
        </a:defRPr>
      </a:lvl3pPr>
      <a:lvl4pPr eaLnBrk="1" latinLnBrk="0" hangingPunct="1">
        <a:defRPr kumimoji="0" lang="ru-RU">
          <a:solidFill>
            <a:schemeClr val="tx2"/>
          </a:solidFill>
        </a:defRPr>
      </a:lvl4pPr>
      <a:lvl5pPr eaLnBrk="1" latinLnBrk="0" hangingPunct="1">
        <a:defRPr kumimoji="0" lang="ru-RU">
          <a:solidFill>
            <a:schemeClr val="tx2"/>
          </a:solidFill>
        </a:defRPr>
      </a:lvl5pPr>
      <a:lvl6pPr eaLnBrk="1" latinLnBrk="0" hangingPunct="1">
        <a:defRPr kumimoji="0" lang="ru-RU">
          <a:solidFill>
            <a:schemeClr val="tx2"/>
          </a:solidFill>
        </a:defRPr>
      </a:lvl6pPr>
      <a:lvl7pPr eaLnBrk="1" latinLnBrk="0" hangingPunct="1">
        <a:defRPr kumimoji="0" lang="ru-RU">
          <a:solidFill>
            <a:schemeClr val="tx2"/>
          </a:solidFill>
        </a:defRPr>
      </a:lvl7pPr>
      <a:lvl8pPr eaLnBrk="1" latinLnBrk="0" hangingPunct="1">
        <a:defRPr kumimoji="0" lang="ru-RU">
          <a:solidFill>
            <a:schemeClr val="tx2"/>
          </a:solidFill>
        </a:defRPr>
      </a:lvl8pPr>
      <a:lvl9pPr eaLnBrk="1" latinLnBrk="0" hangingPunct="1">
        <a:defRPr kumimoji="0" lang="ru-RU">
          <a:solidFill>
            <a:schemeClr val="tx2"/>
          </a:solidFill>
        </a:defRPr>
      </a:lvl9pPr>
      <a:extLst/>
    </p:titleStyle>
    <p:bodyStyle>
      <a:lvl1pPr marL="342900" indent="-342900" algn="l" rtl="0" eaLnBrk="1" latinLnBrk="0" hangingPunct="1">
        <a:spcBef>
          <a:spcPct val="20000"/>
        </a:spcBef>
        <a:buChar char="•"/>
        <a:defRPr kumimoji="0" lang="ru-RU" sz="2000">
          <a:solidFill>
            <a:schemeClr val="tx1"/>
          </a:solidFill>
          <a:latin typeface="+mn-lt"/>
          <a:ea typeface="+mn-ea"/>
          <a:cs typeface="+mn-cs"/>
        </a:defRPr>
      </a:lvl1pPr>
      <a:lvl2pPr marL="742950" indent="-285750" algn="l" rtl="0" eaLnBrk="1" latinLnBrk="0" hangingPunct="1">
        <a:spcBef>
          <a:spcPct val="20000"/>
        </a:spcBef>
        <a:buChar char="–"/>
        <a:defRPr kumimoji="0" lang="ru-RU" sz="2000">
          <a:solidFill>
            <a:schemeClr val="tx1"/>
          </a:solidFill>
          <a:latin typeface="+mn-lt"/>
          <a:ea typeface="+mn-ea"/>
          <a:cs typeface="+mn-cs"/>
        </a:defRPr>
      </a:lvl2pPr>
      <a:lvl3pPr marL="1143000" indent="-228600" algn="l" rtl="0" eaLnBrk="1" latinLnBrk="0" hangingPunct="1">
        <a:spcBef>
          <a:spcPct val="20000"/>
        </a:spcBef>
        <a:buChar char="•"/>
        <a:defRPr kumimoji="0" lang="ru-RU" sz="2000">
          <a:solidFill>
            <a:schemeClr val="tx1"/>
          </a:solidFill>
          <a:latin typeface="+mn-lt"/>
          <a:ea typeface="+mn-ea"/>
          <a:cs typeface="+mn-cs"/>
        </a:defRPr>
      </a:lvl3pPr>
      <a:lvl4pPr marL="1600200" indent="-228600" algn="l" rtl="0" eaLnBrk="1" latinLnBrk="0" hangingPunct="1">
        <a:spcBef>
          <a:spcPct val="20000"/>
        </a:spcBef>
        <a:buChar char="–"/>
        <a:defRPr kumimoji="0" lang="ru-RU" sz="2000">
          <a:solidFill>
            <a:schemeClr val="tx1"/>
          </a:solidFill>
          <a:latin typeface="+mn-lt"/>
          <a:ea typeface="+mn-ea"/>
          <a:cs typeface="+mn-cs"/>
        </a:defRPr>
      </a:lvl4pPr>
      <a:lvl5pPr marL="2057400" indent="-228600" algn="l" rtl="0" eaLnBrk="1" latinLnBrk="0" hangingPunct="1">
        <a:spcBef>
          <a:spcPct val="20000"/>
        </a:spcBef>
        <a:buChar char="»"/>
        <a:defRPr kumimoji="0" lang="ru-RU" sz="2000">
          <a:solidFill>
            <a:schemeClr val="tx1"/>
          </a:solidFill>
          <a:latin typeface="+mn-lt"/>
          <a:ea typeface="+mn-ea"/>
          <a:cs typeface="+mn-cs"/>
        </a:defRPr>
      </a:lvl5pPr>
      <a:lvl6pPr marL="2514600" indent="-228600" algn="l" rtl="0" eaLnBrk="1" latinLnBrk="0" hangingPunct="1">
        <a:spcBef>
          <a:spcPct val="20000"/>
        </a:spcBef>
        <a:buChar char="•"/>
        <a:defRPr kumimoji="0" lang="ru-RU" sz="2000">
          <a:solidFill>
            <a:schemeClr val="tx1"/>
          </a:solidFill>
          <a:latin typeface="+mn-lt"/>
          <a:ea typeface="+mn-ea"/>
          <a:cs typeface="+mn-cs"/>
        </a:defRPr>
      </a:lvl6pPr>
      <a:lvl7pPr marL="2971800" indent="-228600" algn="l" rtl="0" eaLnBrk="1" latinLnBrk="0" hangingPunct="1">
        <a:spcBef>
          <a:spcPct val="20000"/>
        </a:spcBef>
        <a:buChar char="•"/>
        <a:defRPr kumimoji="0" lang="ru-RU" sz="2000">
          <a:solidFill>
            <a:schemeClr val="tx1"/>
          </a:solidFill>
          <a:latin typeface="+mn-lt"/>
          <a:ea typeface="+mn-ea"/>
          <a:cs typeface="+mn-cs"/>
        </a:defRPr>
      </a:lvl7pPr>
      <a:lvl8pPr marL="3429000" indent="-228600" algn="l" rtl="0" eaLnBrk="1" latinLnBrk="0" hangingPunct="1">
        <a:spcBef>
          <a:spcPct val="20000"/>
        </a:spcBef>
        <a:buChar char="•"/>
        <a:defRPr kumimoji="0" lang="ru-RU" sz="2000">
          <a:solidFill>
            <a:schemeClr val="tx1"/>
          </a:solidFill>
          <a:latin typeface="+mn-lt"/>
          <a:ea typeface="+mn-ea"/>
          <a:cs typeface="+mn-cs"/>
        </a:defRPr>
      </a:lvl8pPr>
      <a:lvl9pPr marL="3886200" indent="-228600" algn="l" rtl="0" eaLnBrk="1" latinLnBrk="0" hangingPunct="1">
        <a:spcBef>
          <a:spcPct val="20000"/>
        </a:spcBef>
        <a:buChar char="•"/>
        <a:defRPr kumimoji="0" lang="ru-RU" sz="2000">
          <a:solidFill>
            <a:schemeClr val="tx1"/>
          </a:solidFill>
          <a:latin typeface="+mn-lt"/>
          <a:ea typeface="+mn-ea"/>
          <a:cs typeface="+mn-cs"/>
        </a:defRPr>
      </a:lvl9pPr>
      <a:extLst/>
    </p:bodyStyle>
    <p:otherStyle>
      <a:lvl1pPr marL="0" algn="l" rtl="0" eaLnBrk="1" latinLnBrk="0" hangingPunct="1">
        <a:defRPr kumimoji="0" lang="ru-RU">
          <a:solidFill>
            <a:schemeClr val="tx1"/>
          </a:solidFill>
          <a:latin typeface="+mn-lt"/>
          <a:ea typeface="+mn-ea"/>
          <a:cs typeface="+mn-cs"/>
        </a:defRPr>
      </a:lvl1pPr>
      <a:lvl2pPr marL="457200" algn="l" rtl="0" eaLnBrk="1" latinLnBrk="0" hangingPunct="1">
        <a:defRPr kumimoji="0" lang="ru-RU">
          <a:solidFill>
            <a:schemeClr val="tx1"/>
          </a:solidFill>
          <a:latin typeface="+mn-lt"/>
          <a:ea typeface="+mn-ea"/>
          <a:cs typeface="+mn-cs"/>
        </a:defRPr>
      </a:lvl2pPr>
      <a:lvl3pPr marL="914400" algn="l" rtl="0" eaLnBrk="1" latinLnBrk="0" hangingPunct="1">
        <a:defRPr kumimoji="0" lang="ru-RU">
          <a:solidFill>
            <a:schemeClr val="tx1"/>
          </a:solidFill>
          <a:latin typeface="+mn-lt"/>
          <a:ea typeface="+mn-ea"/>
          <a:cs typeface="+mn-cs"/>
        </a:defRPr>
      </a:lvl3pPr>
      <a:lvl4pPr marL="1371600" algn="l" rtl="0" eaLnBrk="1" latinLnBrk="0" hangingPunct="1">
        <a:defRPr kumimoji="0" lang="ru-RU">
          <a:solidFill>
            <a:schemeClr val="tx1"/>
          </a:solidFill>
          <a:latin typeface="+mn-lt"/>
          <a:ea typeface="+mn-ea"/>
          <a:cs typeface="+mn-cs"/>
        </a:defRPr>
      </a:lvl4pPr>
      <a:lvl5pPr marL="1828800" algn="l" rtl="0" eaLnBrk="1" latinLnBrk="0" hangingPunct="1">
        <a:defRPr kumimoji="0" lang="ru-RU">
          <a:solidFill>
            <a:schemeClr val="tx1"/>
          </a:solidFill>
          <a:latin typeface="+mn-lt"/>
          <a:ea typeface="+mn-ea"/>
          <a:cs typeface="+mn-cs"/>
        </a:defRPr>
      </a:lvl5pPr>
      <a:lvl6pPr marL="2286000" algn="l" rtl="0" eaLnBrk="1" latinLnBrk="0" hangingPunct="1">
        <a:defRPr kumimoji="0" lang="ru-RU">
          <a:solidFill>
            <a:schemeClr val="tx1"/>
          </a:solidFill>
          <a:latin typeface="+mn-lt"/>
          <a:ea typeface="+mn-ea"/>
          <a:cs typeface="+mn-cs"/>
        </a:defRPr>
      </a:lvl6pPr>
      <a:lvl7pPr marL="2743200" algn="l" rtl="0" eaLnBrk="1" latinLnBrk="0" hangingPunct="1">
        <a:defRPr kumimoji="0" lang="ru-RU">
          <a:solidFill>
            <a:schemeClr val="tx1"/>
          </a:solidFill>
          <a:latin typeface="+mn-lt"/>
          <a:ea typeface="+mn-ea"/>
          <a:cs typeface="+mn-cs"/>
        </a:defRPr>
      </a:lvl7pPr>
      <a:lvl8pPr marL="3200400" algn="l" rtl="0" eaLnBrk="1" latinLnBrk="0" hangingPunct="1">
        <a:defRPr kumimoji="0" lang="ru-RU">
          <a:solidFill>
            <a:schemeClr val="tx1"/>
          </a:solidFill>
          <a:latin typeface="+mn-lt"/>
          <a:ea typeface="+mn-ea"/>
          <a:cs typeface="+mn-cs"/>
        </a:defRPr>
      </a:lvl8pPr>
      <a:lvl9pPr marL="3657600" algn="l" rtl="0" eaLnBrk="1" latinLnBrk="0" hangingPunct="1">
        <a:defRPr kumimoji="0" lang="ru-RU">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10"/>
          <p:cNvGrpSpPr/>
          <p:nvPr/>
        </p:nvGrpSpPr>
        <p:grpSpPr>
          <a:xfrm>
            <a:off x="0" y="0"/>
            <a:ext cx="9144000" cy="6858000"/>
            <a:chOff x="0" y="0"/>
            <a:chExt cx="9144000" cy="6858000"/>
          </a:xfrm>
        </p:grpSpPr>
        <p:sp>
          <p:nvSpPr>
            <p:cNvPr id="16" name="Rectangle 15"/>
            <p:cNvSpPr/>
            <p:nvPr/>
          </p:nvSpPr>
          <p:spPr>
            <a:xfrm>
              <a:off x="0" y="0"/>
              <a:ext cx="9144000" cy="6858000"/>
            </a:xfrm>
            <a:prstGeom prst="rect">
              <a:avLst/>
            </a:prstGeom>
            <a:solidFill>
              <a:schemeClr val="accent6">
                <a:shade val="1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Rectangle 12"/>
            <p:cNvPicPr>
              <a:picLocks noChangeAspect="1"/>
            </p:cNvPicPr>
            <p:nvPr/>
          </p:nvPicPr>
          <p:blipFill>
            <a:blip r:embed="rId11" cstate="print"/>
            <a:stretch>
              <a:fillRect/>
            </a:stretch>
          </p:blipFill>
          <p:spPr>
            <a:xfrm>
              <a:off x="0" y="228600"/>
              <a:ext cx="9144000" cy="6400800"/>
            </a:xfrm>
            <a:prstGeom prst="rect">
              <a:avLst/>
            </a:prstGeom>
            <a:noFill/>
            <a:ln>
              <a:noFill/>
            </a:ln>
          </p:spPr>
        </p:pic>
        <p:sp>
          <p:nvSpPr>
            <p:cNvPr id="14" name="Rectangle 13"/>
            <p:cNvSpPr/>
            <p:nvPr/>
          </p:nvSpPr>
          <p:spPr>
            <a:xfrm>
              <a:off x="0" y="228600"/>
              <a:ext cx="9144000" cy="6400800"/>
            </a:xfrm>
            <a:prstGeom prst="rect">
              <a:avLst/>
            </a:prstGeom>
            <a:solidFill>
              <a:schemeClr val="accent2">
                <a:shade val="50000"/>
                <a:alpha val="9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1371601"/>
              <a:ext cx="9144000" cy="5057775"/>
            </a:xfrm>
            <a:prstGeom prst="rect">
              <a:avLst/>
            </a:prstGeom>
            <a:gradFill>
              <a:gsLst>
                <a:gs pos="66000">
                  <a:schemeClr val="accent3">
                    <a:alpha val="79000"/>
                  </a:schemeClr>
                </a:gs>
                <a:gs pos="100000">
                  <a:schemeClr val="bg1">
                    <a:alpha val="50000"/>
                  </a:schemeClr>
                </a:gs>
              </a:gsLst>
              <a:lin ang="5400000" scaled="1"/>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457200" y="227013"/>
            <a:ext cx="8229600" cy="1143000"/>
          </a:xfrm>
          <a:prstGeom prst="rect">
            <a:avLst/>
          </a:prstGeom>
        </p:spPr>
        <p:txBody>
          <a:bodyPr vert="horz" rtlCol="0" anchor="b" anchorCtr="0">
            <a:normAutofit/>
          </a:bodyPr>
          <a:lstStyle/>
          <a:p>
            <a:r>
              <a:rPr lang="ru-RU" smtClean="0"/>
              <a:t>Образец заголовка</a:t>
            </a:r>
            <a:endParaRPr lang="en-US"/>
          </a:p>
        </p:txBody>
      </p:sp>
      <p:sp>
        <p:nvSpPr>
          <p:cNvPr id="3" name="Text Placeholder 2"/>
          <p:cNvSpPr>
            <a:spLocks noGrp="1"/>
          </p:cNvSpPr>
          <p:nvPr>
            <p:ph type="body" idx="1"/>
          </p:nvPr>
        </p:nvSpPr>
        <p:spPr>
          <a:xfrm>
            <a:off x="457200" y="1514476"/>
            <a:ext cx="8229600" cy="4611688"/>
          </a:xfrm>
          <a:prstGeom prst="rect">
            <a:avLst/>
          </a:prstGeom>
        </p:spPr>
        <p:txBody>
          <a:bodyPr vert="horz"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457200" y="6392636"/>
            <a:ext cx="2133600" cy="365125"/>
          </a:xfrm>
          <a:prstGeom prst="rect">
            <a:avLst/>
          </a:prstGeom>
        </p:spPr>
        <p:txBody>
          <a:bodyPr vert="horz" rtlCol="0" anchor="ctr"/>
          <a:lstStyle>
            <a:lvl1pPr algn="l">
              <a:defRPr sz="1200">
                <a:solidFill>
                  <a:schemeClr val="bg1"/>
                </a:solidFill>
              </a:defRPr>
            </a:lvl1pPr>
          </a:lstStyle>
          <a:p>
            <a:fld id="{91934A75-8E52-44F7-BD7A-23DAF00B0024}" type="datetimeFigureOut">
              <a:rPr lang="ru-RU" smtClean="0"/>
              <a:pPr/>
              <a:t>16.02.2018</a:t>
            </a:fld>
            <a:endParaRPr lang="ru-RU"/>
          </a:p>
        </p:txBody>
      </p:sp>
      <p:sp>
        <p:nvSpPr>
          <p:cNvPr id="5" name="Footer Placeholder 4"/>
          <p:cNvSpPr>
            <a:spLocks noGrp="1"/>
          </p:cNvSpPr>
          <p:nvPr>
            <p:ph type="ftr" sz="quarter" idx="3"/>
          </p:nvPr>
        </p:nvSpPr>
        <p:spPr>
          <a:xfrm>
            <a:off x="3124200" y="6392636"/>
            <a:ext cx="2895600" cy="365125"/>
          </a:xfrm>
          <a:prstGeom prst="rect">
            <a:avLst/>
          </a:prstGeom>
        </p:spPr>
        <p:txBody>
          <a:bodyPr vert="horz" rtlCol="0" anchor="ctr"/>
          <a:lstStyle>
            <a:lvl1pPr algn="ctr">
              <a:defRPr sz="1200">
                <a:solidFill>
                  <a:schemeClr val="bg1"/>
                </a:solidFill>
              </a:defRPr>
            </a:lvl1pPr>
          </a:lstStyle>
          <a:p>
            <a:endParaRPr lang="ru-RU"/>
          </a:p>
        </p:txBody>
      </p:sp>
      <p:sp>
        <p:nvSpPr>
          <p:cNvPr id="6" name="Slide Number Placeholder 5"/>
          <p:cNvSpPr>
            <a:spLocks noGrp="1"/>
          </p:cNvSpPr>
          <p:nvPr>
            <p:ph type="sldNum" sz="quarter" idx="4"/>
          </p:nvPr>
        </p:nvSpPr>
        <p:spPr>
          <a:xfrm>
            <a:off x="6553200" y="6392636"/>
            <a:ext cx="2133600" cy="365125"/>
          </a:xfrm>
          <a:prstGeom prst="rect">
            <a:avLst/>
          </a:prstGeom>
        </p:spPr>
        <p:txBody>
          <a:bodyPr vert="horz" rtlCol="0" anchor="ctr"/>
          <a:lstStyle>
            <a:lvl1pPr algn="r">
              <a:defRPr sz="1200">
                <a:solidFill>
                  <a:schemeClr val="bg1"/>
                </a:solidFill>
              </a:defRPr>
            </a:lvl1pPr>
          </a:lstStyle>
          <a:p>
            <a:fld id="{D33657E8-550F-40FC-B610-F1A504C3291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ransition>
    <p:fade/>
  </p:transition>
  <p:timing>
    <p:tnLst>
      <p:par>
        <p:cTn id="1" dur="indefinite" restart="never" nodeType="tmRoot"/>
      </p:par>
    </p:tnLst>
  </p:timing>
  <p:txStyles>
    <p:titleStyle>
      <a:lvl1pPr algn="l" rtl="0" eaLnBrk="1" latinLnBrk="0" hangingPunct="1">
        <a:spcBef>
          <a:spcPct val="0"/>
        </a:spcBef>
        <a:buNone/>
        <a:defRPr sz="3600" kern="1200" cap="all" baseline="0">
          <a:solidFill>
            <a:schemeClr val="bg1"/>
          </a:solidFill>
          <a:effectLst>
            <a:outerShdw blurRad="254000" algn="tl" rotWithShape="0">
              <a:srgbClr val="000000">
                <a:alpha val="43137"/>
              </a:srgbClr>
            </a:outerShdw>
          </a:effectLst>
          <a:latin typeface="+mj-lt"/>
          <a:ea typeface="+mj-ea"/>
          <a:cs typeface="+mj-cs"/>
        </a:defRPr>
      </a:lvl1pPr>
    </p:titleStyle>
    <p:bodyStyle>
      <a:lvl1pPr marL="342900" indent="-342900" algn="l" rtl="0" eaLnBrk="1" latinLnBrk="0" hangingPunct="1">
        <a:spcBef>
          <a:spcPct val="20000"/>
        </a:spcBef>
        <a:buFont typeface="Arial"/>
        <a:buChar char="•"/>
        <a:defRPr sz="2800" kern="1200">
          <a:solidFill>
            <a:schemeClr val="accent6">
              <a:shade val="10000"/>
            </a:schemeClr>
          </a:solidFill>
          <a:latin typeface="+mj-lt"/>
          <a:ea typeface="+mn-ea"/>
          <a:cs typeface="+mn-cs"/>
        </a:defRPr>
      </a:lvl1pPr>
      <a:lvl2pPr marL="742950" indent="-285750" algn="l" rtl="0" eaLnBrk="1" latinLnBrk="0" hangingPunct="1">
        <a:spcBef>
          <a:spcPct val="20000"/>
        </a:spcBef>
        <a:buFont typeface="Arial"/>
        <a:buChar char="–"/>
        <a:defRPr sz="2400" kern="1200">
          <a:solidFill>
            <a:schemeClr val="accent6">
              <a:shade val="10000"/>
            </a:schemeClr>
          </a:solidFill>
          <a:latin typeface="+mj-lt"/>
          <a:ea typeface="+mn-ea"/>
          <a:cs typeface="+mn-cs"/>
        </a:defRPr>
      </a:lvl2pPr>
      <a:lvl3pPr marL="1143000" indent="-228600" algn="l" rtl="0" eaLnBrk="1" latinLnBrk="0" hangingPunct="1">
        <a:spcBef>
          <a:spcPct val="20000"/>
        </a:spcBef>
        <a:buFont typeface="Arial"/>
        <a:buChar char="•"/>
        <a:defRPr sz="2000" kern="1200">
          <a:solidFill>
            <a:schemeClr val="accent6">
              <a:shade val="10000"/>
            </a:schemeClr>
          </a:solidFill>
          <a:latin typeface="+mj-lt"/>
          <a:ea typeface="+mn-ea"/>
          <a:cs typeface="+mn-cs"/>
        </a:defRPr>
      </a:lvl3pPr>
      <a:lvl4pPr marL="1600200" indent="-228600" algn="l" rtl="0" eaLnBrk="1" latinLnBrk="0" hangingPunct="1">
        <a:spcBef>
          <a:spcPct val="20000"/>
        </a:spcBef>
        <a:buFont typeface="Arial"/>
        <a:buChar char="–"/>
        <a:defRPr sz="1800" kern="1200">
          <a:solidFill>
            <a:schemeClr val="accent6">
              <a:shade val="10000"/>
            </a:schemeClr>
          </a:solidFill>
          <a:latin typeface="+mj-lt"/>
          <a:ea typeface="+mn-ea"/>
          <a:cs typeface="+mn-cs"/>
        </a:defRPr>
      </a:lvl4pPr>
      <a:lvl5pPr marL="2057400" indent="-228600" algn="l" rtl="0" eaLnBrk="1" latinLnBrk="0" hangingPunct="1">
        <a:spcBef>
          <a:spcPct val="20000"/>
        </a:spcBef>
        <a:buFont typeface="Arial"/>
        <a:buChar char="»"/>
        <a:defRPr sz="1800" kern="1200">
          <a:solidFill>
            <a:schemeClr val="accent6">
              <a:shade val="10000"/>
            </a:schemeClr>
          </a:solidFill>
          <a:latin typeface="+mj-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Небо"/>
          <p:cNvSpPr/>
          <p:nvPr/>
        </p:nvSpPr>
        <p:spPr>
          <a:xfrm>
            <a:off x="1914" y="-1"/>
            <a:ext cx="9141714"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lang="ru-RU" dirty="0"/>
          </a:p>
        </p:txBody>
      </p:sp>
      <p:sp>
        <p:nvSpPr>
          <p:cNvPr id="8" name="Вода3"/>
          <p:cNvSpPr/>
          <p:nvPr/>
        </p:nvSpPr>
        <p:spPr>
          <a:xfrm>
            <a:off x="1914" y="6064102"/>
            <a:ext cx="9141714"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Вода2"/>
          <p:cNvPicPr>
            <a:picLocks noChangeAspect="1"/>
          </p:cNvPicPr>
          <p:nvPr/>
        </p:nvPicPr>
        <p:blipFill rotWithShape="1">
          <a:blip r:embed="rId13" cstate="print">
            <a:extLst>
              <a:ext uri="{28A0092B-C50C-407E-A947-70E740481C1C}">
                <a14:useLocalDpi xmlns:a14="http://schemas.microsoft.com/office/drawing/2010/main" xmlns="" val="0"/>
              </a:ext>
            </a:extLst>
          </a:blip>
          <a:srcRect l="2674" r="9901"/>
          <a:stretch/>
        </p:blipFill>
        <p:spPr>
          <a:xfrm>
            <a:off x="-1069" y="6256182"/>
            <a:ext cx="9141714" cy="463209"/>
          </a:xfrm>
          <a:prstGeom prst="rect">
            <a:avLst/>
          </a:prstGeom>
          <a:noFill/>
          <a:ln>
            <a:noFill/>
          </a:ln>
        </p:spPr>
      </p:pic>
      <p:pic>
        <p:nvPicPr>
          <p:cNvPr id="10" name="Вода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xmlns="" val="0"/>
              </a:ext>
            </a:extLst>
          </a:blip>
          <a:srcRect l="6218" r="6356"/>
          <a:stretch/>
        </p:blipFill>
        <p:spPr>
          <a:xfrm flipH="1">
            <a:off x="-1069" y="5979395"/>
            <a:ext cx="9141714" cy="268288"/>
          </a:xfrm>
          <a:prstGeom prst="rect">
            <a:avLst/>
          </a:prstGeom>
          <a:noFill/>
          <a:ln>
            <a:noFill/>
          </a:ln>
        </p:spPr>
      </p:pic>
      <p:sp>
        <p:nvSpPr>
          <p:cNvPr id="2" name="Заголовок 1"/>
          <p:cNvSpPr>
            <a:spLocks noGrp="1"/>
          </p:cNvSpPr>
          <p:nvPr>
            <p:ph type="title"/>
          </p:nvPr>
        </p:nvSpPr>
        <p:spPr>
          <a:xfrm>
            <a:off x="1005841" y="265176"/>
            <a:ext cx="7132319" cy="1088136"/>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005840" y="1572768"/>
            <a:ext cx="7132320" cy="4142232"/>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l">
              <a:defRPr sz="800" cap="all" baseline="0">
                <a:solidFill>
                  <a:schemeClr val="tx1"/>
                </a:solidFill>
              </a:defRPr>
            </a:lvl1pPr>
          </a:lstStyle>
          <a:p>
            <a:fld id="{91934A75-8E52-44F7-BD7A-23DAF00B0024}" type="datetimeFigureOut">
              <a:rPr lang="ru-RU" smtClean="0"/>
              <a:pPr/>
              <a:t>16.02.2018</a:t>
            </a:fld>
            <a:endParaRPr lang="ru-RU"/>
          </a:p>
        </p:txBody>
      </p:sp>
      <p:sp>
        <p:nvSpPr>
          <p:cNvPr id="5" name="Нижний колонтитул 4"/>
          <p:cNvSpPr>
            <a:spLocks noGrp="1"/>
          </p:cNvSpPr>
          <p:nvPr>
            <p:ph type="ftr" sz="quarter" idx="3"/>
          </p:nvPr>
        </p:nvSpPr>
        <p:spPr>
          <a:xfrm>
            <a:off x="1005840" y="6601968"/>
            <a:ext cx="5369814" cy="237744"/>
          </a:xfrm>
          <a:prstGeom prst="rect">
            <a:avLst/>
          </a:prstGeom>
        </p:spPr>
        <p:txBody>
          <a:bodyPr vert="horz" lIns="91440" tIns="45720" rIns="91440" bIns="45720" rtlCol="0" anchor="ctr"/>
          <a:lstStyle>
            <a:lvl1pPr algn="l">
              <a:defRPr sz="800" cap="all" baseline="0">
                <a:solidFill>
                  <a:schemeClr val="tx1"/>
                </a:solidFill>
              </a:defRPr>
            </a:lvl1pPr>
          </a:lstStyle>
          <a:p>
            <a:endParaRPr lang="ru-RU"/>
          </a:p>
        </p:txBody>
      </p:sp>
      <p:sp>
        <p:nvSpPr>
          <p:cNvPr id="6" name="Номер слайда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a:defRPr sz="800" cap="all" baseline="0">
                <a:solidFill>
                  <a:schemeClr val="tx1"/>
                </a:solidFill>
              </a:defRPr>
            </a:lvl1p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38775515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guide id="3" pos="6840">
          <p15:clr>
            <a:srgbClr val="F26B43"/>
          </p15:clr>
        </p15:guide>
        <p15:guide id="4" orient="horz" pos="984">
          <p15:clr>
            <a:srgbClr val="F26B43"/>
          </p15:clr>
        </p15:guide>
        <p15:guide id="5" orient="horz" pos="3600">
          <p15:clr>
            <a:srgbClr val="F26B43"/>
          </p15:clr>
        </p15:guide>
        <p15:guide id="6" pos="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Небо"/>
          <p:cNvSpPr/>
          <p:nvPr/>
        </p:nvSpPr>
        <p:spPr>
          <a:xfrm>
            <a:off x="1914" y="-1"/>
            <a:ext cx="9141714"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lang="ru-RU" dirty="0"/>
          </a:p>
        </p:txBody>
      </p:sp>
      <p:sp>
        <p:nvSpPr>
          <p:cNvPr id="8" name="Вода3"/>
          <p:cNvSpPr/>
          <p:nvPr/>
        </p:nvSpPr>
        <p:spPr>
          <a:xfrm>
            <a:off x="1914" y="6064102"/>
            <a:ext cx="9141714"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Вода2"/>
          <p:cNvPicPr>
            <a:picLocks noChangeAspect="1"/>
          </p:cNvPicPr>
          <p:nvPr/>
        </p:nvPicPr>
        <p:blipFill rotWithShape="1">
          <a:blip r:embed="rId13" cstate="print">
            <a:extLst>
              <a:ext uri="{28A0092B-C50C-407E-A947-70E740481C1C}">
                <a14:useLocalDpi xmlns:a14="http://schemas.microsoft.com/office/drawing/2010/main" xmlns="" val="0"/>
              </a:ext>
            </a:extLst>
          </a:blip>
          <a:srcRect l="2674" r="9901"/>
          <a:stretch/>
        </p:blipFill>
        <p:spPr>
          <a:xfrm>
            <a:off x="-1069" y="6256182"/>
            <a:ext cx="9141714" cy="463209"/>
          </a:xfrm>
          <a:prstGeom prst="rect">
            <a:avLst/>
          </a:prstGeom>
          <a:noFill/>
          <a:ln>
            <a:noFill/>
          </a:ln>
        </p:spPr>
      </p:pic>
      <p:pic>
        <p:nvPicPr>
          <p:cNvPr id="10" name="Вода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xmlns="" val="0"/>
              </a:ext>
            </a:extLst>
          </a:blip>
          <a:srcRect l="6218" r="6356"/>
          <a:stretch/>
        </p:blipFill>
        <p:spPr>
          <a:xfrm flipH="1">
            <a:off x="-1069" y="5979395"/>
            <a:ext cx="9141714" cy="268288"/>
          </a:xfrm>
          <a:prstGeom prst="rect">
            <a:avLst/>
          </a:prstGeom>
          <a:noFill/>
          <a:ln>
            <a:noFill/>
          </a:ln>
        </p:spPr>
      </p:pic>
      <p:sp>
        <p:nvSpPr>
          <p:cNvPr id="2" name="Заголовок 1"/>
          <p:cNvSpPr>
            <a:spLocks noGrp="1"/>
          </p:cNvSpPr>
          <p:nvPr>
            <p:ph type="title"/>
          </p:nvPr>
        </p:nvSpPr>
        <p:spPr>
          <a:xfrm>
            <a:off x="1005841" y="265176"/>
            <a:ext cx="7132319" cy="1088136"/>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005840" y="1572768"/>
            <a:ext cx="7132320" cy="4142232"/>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l">
              <a:defRPr sz="800" cap="all" baseline="0">
                <a:solidFill>
                  <a:schemeClr val="tx1"/>
                </a:solidFill>
              </a:defRPr>
            </a:lvl1pPr>
          </a:lstStyle>
          <a:p>
            <a:fld id="{91934A75-8E52-44F7-BD7A-23DAF00B0024}" type="datetimeFigureOut">
              <a:rPr lang="ru-RU" smtClean="0"/>
              <a:pPr/>
              <a:t>16.02.2018</a:t>
            </a:fld>
            <a:endParaRPr lang="ru-RU"/>
          </a:p>
        </p:txBody>
      </p:sp>
      <p:sp>
        <p:nvSpPr>
          <p:cNvPr id="5" name="Нижний колонтитул 4"/>
          <p:cNvSpPr>
            <a:spLocks noGrp="1"/>
          </p:cNvSpPr>
          <p:nvPr>
            <p:ph type="ftr" sz="quarter" idx="3"/>
          </p:nvPr>
        </p:nvSpPr>
        <p:spPr>
          <a:xfrm>
            <a:off x="1005840" y="6601968"/>
            <a:ext cx="5369814" cy="237744"/>
          </a:xfrm>
          <a:prstGeom prst="rect">
            <a:avLst/>
          </a:prstGeom>
        </p:spPr>
        <p:txBody>
          <a:bodyPr vert="horz" lIns="91440" tIns="45720" rIns="91440" bIns="45720" rtlCol="0" anchor="ctr"/>
          <a:lstStyle>
            <a:lvl1pPr algn="l">
              <a:defRPr sz="800" cap="all" baseline="0">
                <a:solidFill>
                  <a:schemeClr val="tx1"/>
                </a:solidFill>
              </a:defRPr>
            </a:lvl1pPr>
          </a:lstStyle>
          <a:p>
            <a:endParaRPr lang="ru-RU"/>
          </a:p>
        </p:txBody>
      </p:sp>
      <p:sp>
        <p:nvSpPr>
          <p:cNvPr id="6" name="Номер слайда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a:defRPr sz="800" cap="all" baseline="0">
                <a:solidFill>
                  <a:schemeClr val="tx1"/>
                </a:solidFill>
              </a:defRPr>
            </a:lvl1p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38775515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guide id="3" pos="6840">
          <p15:clr>
            <a:srgbClr val="F26B43"/>
          </p15:clr>
        </p15:guide>
        <p15:guide id="4" orient="horz" pos="984">
          <p15:clr>
            <a:srgbClr val="F26B43"/>
          </p15:clr>
        </p15:guide>
        <p15:guide id="5" orient="horz" pos="3600">
          <p15:clr>
            <a:srgbClr val="F26B43"/>
          </p15:clr>
        </p15:guide>
        <p15:guide id="6" pos="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title"/>
          </p:nvPr>
        </p:nvSpPr>
        <p:spPr bwMode="auto">
          <a:xfrm>
            <a:off x="1828800" y="1066800"/>
            <a:ext cx="6629400" cy="838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2075" tIns="46037" rIns="92075" bIns="46037" numCol="1" anchor="b" anchorCtr="0" compatLnSpc="1">
            <a:prstTxWarp prst="textNoShape">
              <a:avLst/>
            </a:prstTxWarp>
          </a:bodyPr>
          <a:lstStyle/>
          <a:p>
            <a:pPr lvl="0"/>
            <a:r>
              <a:rPr lang="ru-RU" smtClean="0"/>
              <a:t>Образец заголовка</a:t>
            </a:r>
          </a:p>
        </p:txBody>
      </p:sp>
      <p:sp>
        <p:nvSpPr>
          <p:cNvPr id="1031" name="Rectangle 7"/>
          <p:cNvSpPr>
            <a:spLocks noGrp="1" noChangeArrowheads="1"/>
          </p:cNvSpPr>
          <p:nvPr>
            <p:ph type="body" idx="1"/>
          </p:nvPr>
        </p:nvSpPr>
        <p:spPr bwMode="auto">
          <a:xfrm>
            <a:off x="2133600" y="2057400"/>
            <a:ext cx="6324600" cy="3962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35" name="Rectangle 11"/>
          <p:cNvSpPr>
            <a:spLocks noGrp="1" noChangeArrowheads="1"/>
          </p:cNvSpPr>
          <p:nvPr>
            <p:ph type="dt" sz="quarter" idx="2"/>
          </p:nvPr>
        </p:nvSpPr>
        <p:spPr bwMode="auto">
          <a:xfrm>
            <a:off x="1828800" y="6248400"/>
            <a:ext cx="1905000" cy="38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2075" tIns="46037" rIns="92075" bIns="46037" numCol="1" anchor="ctr" anchorCtr="0" compatLnSpc="1">
            <a:prstTxWarp prst="textNoShape">
              <a:avLst/>
            </a:prstTxWarp>
          </a:bodyPr>
          <a:lstStyle>
            <a:lvl1pPr>
              <a:defRPr sz="1200">
                <a:latin typeface="+mn-lt"/>
              </a:defRPr>
            </a:lvl1pPr>
          </a:lstStyle>
          <a:p>
            <a:fld id="{91934A75-8E52-44F7-BD7A-23DAF00B0024}" type="datetimeFigureOut">
              <a:rPr lang="ru-RU" smtClean="0"/>
              <a:pPr/>
              <a:t>16.02.2018</a:t>
            </a:fld>
            <a:endParaRPr lang="ru-RU"/>
          </a:p>
        </p:txBody>
      </p:sp>
      <p:sp>
        <p:nvSpPr>
          <p:cNvPr id="1036" name="Rectangle 12"/>
          <p:cNvSpPr>
            <a:spLocks noGrp="1" noChangeArrowheads="1"/>
          </p:cNvSpPr>
          <p:nvPr>
            <p:ph type="ftr" sz="quarter" idx="3"/>
          </p:nvPr>
        </p:nvSpPr>
        <p:spPr bwMode="auto">
          <a:xfrm>
            <a:off x="3886200" y="6248400"/>
            <a:ext cx="3048000" cy="38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2075" tIns="46037" rIns="92075" bIns="46037" numCol="1" anchor="ctr" anchorCtr="0" compatLnSpc="1">
            <a:prstTxWarp prst="textNoShape">
              <a:avLst/>
            </a:prstTxWarp>
          </a:bodyPr>
          <a:lstStyle>
            <a:lvl1pPr algn="ctr">
              <a:defRPr sz="1200">
                <a:latin typeface="+mn-lt"/>
              </a:defRPr>
            </a:lvl1pPr>
          </a:lstStyle>
          <a:p>
            <a:endParaRPr lang="ru-RU"/>
          </a:p>
        </p:txBody>
      </p:sp>
      <p:sp>
        <p:nvSpPr>
          <p:cNvPr id="1037" name="Rectangle 13"/>
          <p:cNvSpPr>
            <a:spLocks noGrp="1" noChangeArrowheads="1"/>
          </p:cNvSpPr>
          <p:nvPr>
            <p:ph type="sldNum" sz="quarter" idx="4"/>
          </p:nvPr>
        </p:nvSpPr>
        <p:spPr bwMode="auto">
          <a:xfrm>
            <a:off x="7086600" y="6248400"/>
            <a:ext cx="1905000" cy="38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none" lIns="92075" tIns="46037" rIns="92075" bIns="46037" numCol="1" anchor="ctr" anchorCtr="0" compatLnSpc="1">
            <a:prstTxWarp prst="textNoShape">
              <a:avLst/>
            </a:prstTxWarp>
          </a:bodyPr>
          <a:lstStyle>
            <a:lvl1pPr algn="r">
              <a:defRPr sz="1200">
                <a:latin typeface="+mn-lt"/>
              </a:defRPr>
            </a:lvl1pPr>
          </a:lstStyle>
          <a:p>
            <a:fld id="{D33657E8-550F-40FC-B610-F1A504C3291E}" type="slidenum">
              <a:rPr lang="ru-RU" smtClean="0"/>
              <a:pPr/>
              <a:t>‹#›</a:t>
            </a:fld>
            <a:endParaRPr lang="ru-RU"/>
          </a:p>
        </p:txBody>
      </p:sp>
    </p:spTree>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fade/>
  </p:transition>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Trebuchet MS" pitchFamily="34" charset="0"/>
        </a:defRPr>
      </a:lvl2pPr>
      <a:lvl3pPr algn="l" rtl="0" eaLnBrk="1" fontAlgn="base" hangingPunct="1">
        <a:spcBef>
          <a:spcPct val="0"/>
        </a:spcBef>
        <a:spcAft>
          <a:spcPct val="0"/>
        </a:spcAft>
        <a:defRPr sz="3200" b="1">
          <a:solidFill>
            <a:schemeClr val="tx1"/>
          </a:solidFill>
          <a:latin typeface="Trebuchet MS" pitchFamily="34" charset="0"/>
        </a:defRPr>
      </a:lvl3pPr>
      <a:lvl4pPr algn="l" rtl="0" eaLnBrk="1" fontAlgn="base" hangingPunct="1">
        <a:spcBef>
          <a:spcPct val="0"/>
        </a:spcBef>
        <a:spcAft>
          <a:spcPct val="0"/>
        </a:spcAft>
        <a:defRPr sz="3200" b="1">
          <a:solidFill>
            <a:schemeClr val="tx1"/>
          </a:solidFill>
          <a:latin typeface="Trebuchet MS" pitchFamily="34" charset="0"/>
        </a:defRPr>
      </a:lvl4pPr>
      <a:lvl5pPr algn="l" rtl="0" eaLnBrk="1" fontAlgn="base" hangingPunct="1">
        <a:spcBef>
          <a:spcPct val="0"/>
        </a:spcBef>
        <a:spcAft>
          <a:spcPct val="0"/>
        </a:spcAft>
        <a:defRPr sz="3200" b="1">
          <a:solidFill>
            <a:schemeClr val="tx1"/>
          </a:solidFill>
          <a:latin typeface="Trebuchet MS" pitchFamily="34" charset="0"/>
        </a:defRPr>
      </a:lvl5pPr>
      <a:lvl6pPr marL="457200" algn="l" rtl="0" eaLnBrk="1" fontAlgn="base" hangingPunct="1">
        <a:spcBef>
          <a:spcPct val="0"/>
        </a:spcBef>
        <a:spcAft>
          <a:spcPct val="0"/>
        </a:spcAft>
        <a:defRPr sz="3200" b="1">
          <a:solidFill>
            <a:schemeClr val="tx1"/>
          </a:solidFill>
          <a:latin typeface="Trebuchet MS" pitchFamily="34" charset="0"/>
        </a:defRPr>
      </a:lvl6pPr>
      <a:lvl7pPr marL="914400" algn="l" rtl="0" eaLnBrk="1" fontAlgn="base" hangingPunct="1">
        <a:spcBef>
          <a:spcPct val="0"/>
        </a:spcBef>
        <a:spcAft>
          <a:spcPct val="0"/>
        </a:spcAft>
        <a:defRPr sz="3200" b="1">
          <a:solidFill>
            <a:schemeClr val="tx1"/>
          </a:solidFill>
          <a:latin typeface="Trebuchet MS" pitchFamily="34" charset="0"/>
        </a:defRPr>
      </a:lvl7pPr>
      <a:lvl8pPr marL="1371600" algn="l" rtl="0" eaLnBrk="1" fontAlgn="base" hangingPunct="1">
        <a:spcBef>
          <a:spcPct val="0"/>
        </a:spcBef>
        <a:spcAft>
          <a:spcPct val="0"/>
        </a:spcAft>
        <a:defRPr sz="3200" b="1">
          <a:solidFill>
            <a:schemeClr val="tx1"/>
          </a:solidFill>
          <a:latin typeface="Trebuchet MS" pitchFamily="34" charset="0"/>
        </a:defRPr>
      </a:lvl8pPr>
      <a:lvl9pPr marL="1828800" algn="l" rtl="0" eaLnBrk="1" fontAlgn="base" hangingPunct="1">
        <a:spcBef>
          <a:spcPct val="0"/>
        </a:spcBef>
        <a:spcAft>
          <a:spcPct val="0"/>
        </a:spcAft>
        <a:defRPr sz="3200" b="1">
          <a:solidFill>
            <a:schemeClr val="tx1"/>
          </a:solidFill>
          <a:latin typeface="Trebuchet MS" pitchFamily="34" charset="0"/>
        </a:defRPr>
      </a:lvl9pPr>
    </p:titleStyle>
    <p:bodyStyle>
      <a:lvl1pPr marL="342900" indent="-342900" algn="l" rtl="0" eaLnBrk="1" fontAlgn="base" hangingPunct="1">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Garamond" pitchFamily="18" charset="0"/>
        <a:buChar char="−"/>
        <a:defRPr sz="22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lr>
          <a:schemeClr val="tx1"/>
        </a:buClr>
        <a:buFont typeface="Garamond" pitchFamily="18" charset="0"/>
        <a:buChar char="−"/>
        <a:defRPr>
          <a:solidFill>
            <a:schemeClr val="tx1"/>
          </a:solidFill>
          <a:latin typeface="+mn-lt"/>
        </a:defRPr>
      </a:lvl4pPr>
      <a:lvl5pPr marL="2057400" indent="-228600" algn="l" rtl="0" eaLnBrk="1" fontAlgn="base" hangingPunct="1">
        <a:spcBef>
          <a:spcPct val="20000"/>
        </a:spcBef>
        <a:spcAft>
          <a:spcPct val="0"/>
        </a:spcAft>
        <a:buClr>
          <a:schemeClr val="tx1"/>
        </a:buClr>
        <a:buChar char="•"/>
        <a:defRPr sz="1600">
          <a:solidFill>
            <a:schemeClr val="tx1"/>
          </a:solidFill>
          <a:latin typeface="+mn-lt"/>
        </a:defRPr>
      </a:lvl5pPr>
      <a:lvl6pPr marL="2514600" indent="-228600" algn="l" rtl="0" eaLnBrk="1" fontAlgn="base" hangingPunct="1">
        <a:spcBef>
          <a:spcPct val="20000"/>
        </a:spcBef>
        <a:spcAft>
          <a:spcPct val="0"/>
        </a:spcAft>
        <a:buClr>
          <a:schemeClr val="tx1"/>
        </a:buClr>
        <a:buChar char="•"/>
        <a:defRPr sz="1600">
          <a:solidFill>
            <a:schemeClr val="tx1"/>
          </a:solidFill>
          <a:latin typeface="+mn-lt"/>
        </a:defRPr>
      </a:lvl6pPr>
      <a:lvl7pPr marL="2971800" indent="-228600" algn="l" rtl="0" eaLnBrk="1" fontAlgn="base" hangingPunct="1">
        <a:spcBef>
          <a:spcPct val="20000"/>
        </a:spcBef>
        <a:spcAft>
          <a:spcPct val="0"/>
        </a:spcAft>
        <a:buClr>
          <a:schemeClr val="tx1"/>
        </a:buClr>
        <a:buChar char="•"/>
        <a:defRPr sz="1600">
          <a:solidFill>
            <a:schemeClr val="tx1"/>
          </a:solidFill>
          <a:latin typeface="+mn-lt"/>
        </a:defRPr>
      </a:lvl7pPr>
      <a:lvl8pPr marL="3429000" indent="-228600" algn="l" rtl="0" eaLnBrk="1" fontAlgn="base" hangingPunct="1">
        <a:spcBef>
          <a:spcPct val="20000"/>
        </a:spcBef>
        <a:spcAft>
          <a:spcPct val="0"/>
        </a:spcAft>
        <a:buClr>
          <a:schemeClr val="tx1"/>
        </a:buClr>
        <a:buChar char="•"/>
        <a:defRPr sz="1600">
          <a:solidFill>
            <a:schemeClr val="tx1"/>
          </a:solidFill>
          <a:latin typeface="+mn-lt"/>
        </a:defRPr>
      </a:lvl8pPr>
      <a:lvl9pPr marL="3886200" indent="-228600" algn="l" rtl="0" eaLnBrk="1" fontAlgn="base" hangingPunct="1">
        <a:spcBef>
          <a:spcPct val="2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Рисунок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lt1" tx1="dk1" bg2="lt2" tx2="dk2" accent1="accent1" accent2="accent2" accent3="accent3" accent4="accent4" accent5="accent5" accent6="accent6" hlink="hlink" folHlink="folHlink"/>
  <p:sldLayoutIdLst>
    <p:sldLayoutId id="2147483722"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Рисунок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a:p>
            <a:pPr lvl="4"/>
            <a:r>
              <a:rPr lang="ru-RU" noProof="0" dirty="0" smtClean="0"/>
              <a:t>Пятый уровень</a:t>
            </a:r>
            <a:endParaRPr lang="ru-RU" noProof="0" dirty="0"/>
          </a:p>
        </p:txBody>
      </p:sp>
    </p:spTree>
  </p:cSld>
  <p:clrMap bg1="lt1" tx1="dk1" bg2="lt2" tx2="dk2" accent1="accent1" accent2="accent2" accent3="accent3" accent4="accent4" accent5="accent5" accent6="accent6" hlink="hlink" folHlink="folHlink"/>
  <p:sldLayoutIdLst>
    <p:sldLayoutId id="2147483737"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Рисунок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a:p>
            <a:pPr lvl="4"/>
            <a:r>
              <a:rPr lang="ru-RU" noProof="0" dirty="0" smtClean="0"/>
              <a:t>Пятый уровень</a:t>
            </a:r>
            <a:endParaRPr lang="ru-RU" noProof="0" dirty="0"/>
          </a:p>
        </p:txBody>
      </p:sp>
    </p:spTree>
  </p:cSld>
  <p:clrMap bg1="lt1" tx1="dk1" bg2="lt2" tx2="dk2" accent1="accent1" accent2="accent2" accent3="accent3" accent4="accent4" accent5="accent5" accent6="accent6" hlink="hlink" folHlink="folHlink"/>
  <p:sldLayoutIdLst>
    <p:sldLayoutId id="2147483739"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gif"/></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Самые высоко летающие птицы</a:t>
            </a:r>
            <a:endParaRPr lang="ru-RU" dirty="0"/>
          </a:p>
        </p:txBody>
      </p:sp>
      <p:sp>
        <p:nvSpPr>
          <p:cNvPr id="3" name="Подзаголовок 2"/>
          <p:cNvSpPr>
            <a:spLocks noGrp="1"/>
          </p:cNvSpPr>
          <p:nvPr>
            <p:ph type="subTitle" idx="1"/>
          </p:nvPr>
        </p:nvSpPr>
        <p:spPr/>
        <p:txBody>
          <a:bodyPr>
            <a:normAutofit fontScale="85000" lnSpcReduction="10000"/>
          </a:bodyPr>
          <a:lstStyle/>
          <a:p>
            <a:r>
              <a:rPr lang="ru-RU" dirty="0" smtClean="0"/>
              <a:t>Большинство птиц в своих каждодневных «делах» поднимаются на высоту до 1000-1500 метров. Однако во время миграции они довольно часто поднимаются на высоту, в несколько раз превышающую обычную.</a:t>
            </a:r>
            <a:endParaRPr lang="ru-RU" dirty="0"/>
          </a:p>
        </p:txBody>
      </p:sp>
      <p:pic>
        <p:nvPicPr>
          <p:cNvPr id="4" name="Рисунок 3" descr="16.gif"/>
          <p:cNvPicPr>
            <a:picLocks noChangeAspect="1"/>
          </p:cNvPicPr>
          <p:nvPr/>
        </p:nvPicPr>
        <p:blipFill>
          <a:blip r:embed="rId3" cstate="print"/>
          <a:stretch>
            <a:fillRect/>
          </a:stretch>
        </p:blipFill>
        <p:spPr>
          <a:xfrm>
            <a:off x="6588224" y="4653136"/>
            <a:ext cx="2080036" cy="1812603"/>
          </a:xfrm>
          <a:prstGeom prst="rect">
            <a:avLst/>
          </a:prstGeom>
        </p:spPr>
      </p:pic>
      <p:sp>
        <p:nvSpPr>
          <p:cNvPr id="5" name="TextBox 4"/>
          <p:cNvSpPr txBox="1"/>
          <p:nvPr/>
        </p:nvSpPr>
        <p:spPr>
          <a:xfrm>
            <a:off x="179512" y="6309320"/>
            <a:ext cx="1702710" cy="286232"/>
          </a:xfrm>
          <a:prstGeom prst="rect">
            <a:avLst/>
          </a:prstGeom>
          <a:noFill/>
        </p:spPr>
        <p:txBody>
          <a:bodyPr wrap="none" rtlCol="0">
            <a:spAutoFit/>
          </a:bodyPr>
          <a:lstStyle/>
          <a:p>
            <a:pPr>
              <a:lnSpc>
                <a:spcPct val="90000"/>
              </a:lnSpc>
            </a:pPr>
            <a:r>
              <a:rPr lang="en-US" sz="1400" b="1" dirty="0" smtClean="0"/>
              <a:t>www.zooclub.ru</a:t>
            </a:r>
            <a:endParaRPr lang="ru-RU" sz="1400" b="1" dirty="0"/>
          </a:p>
        </p:txBody>
      </p:sp>
      <p:pic>
        <p:nvPicPr>
          <p:cNvPr id="6" name="Рисунок 5" descr="250.gif"/>
          <p:cNvPicPr>
            <a:picLocks noChangeAspect="1"/>
          </p:cNvPicPr>
          <p:nvPr/>
        </p:nvPicPr>
        <p:blipFill>
          <a:blip r:embed="rId4" cstate="print"/>
          <a:stretch>
            <a:fillRect/>
          </a:stretch>
        </p:blipFill>
        <p:spPr>
          <a:xfrm rot="20894335">
            <a:off x="270719" y="161575"/>
            <a:ext cx="2547827" cy="2232823"/>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5841" y="265176"/>
            <a:ext cx="7132319" cy="571536"/>
          </a:xfrm>
        </p:spPr>
        <p:txBody>
          <a:bodyPr>
            <a:normAutofit fontScale="90000"/>
          </a:bodyPr>
          <a:lstStyle/>
          <a:p>
            <a:pPr algn="r"/>
            <a:r>
              <a:rPr lang="ru-RU" b="1" dirty="0" smtClean="0">
                <a:solidFill>
                  <a:schemeClr val="accent1">
                    <a:lumMod val="75000"/>
                  </a:schemeClr>
                </a:solidFill>
                <a:effectLst>
                  <a:outerShdw blurRad="38100" dist="38100" dir="2700000" algn="tl">
                    <a:srgbClr val="000000">
                      <a:alpha val="43137"/>
                    </a:srgbClr>
                  </a:outerShdw>
                </a:effectLst>
              </a:rPr>
              <a:t>РЖАНКИ</a:t>
            </a:r>
            <a:endParaRPr lang="ru-RU" b="1" dirty="0">
              <a:solidFill>
                <a:schemeClr val="accent1">
                  <a:lumMod val="75000"/>
                </a:schemeClr>
              </a:solidFill>
              <a:effectLst>
                <a:outerShdw blurRad="38100" dist="38100" dir="2700000" algn="tl">
                  <a:srgbClr val="000000">
                    <a:alpha val="43137"/>
                  </a:srgbClr>
                </a:outerShdw>
              </a:effectLst>
            </a:endParaRPr>
          </a:p>
        </p:txBody>
      </p:sp>
      <p:pic>
        <p:nvPicPr>
          <p:cNvPr id="4" name="Содержимое 3" descr="7014.jpg"/>
          <p:cNvPicPr>
            <a:picLocks noGrp="1" noChangeAspect="1"/>
          </p:cNvPicPr>
          <p:nvPr>
            <p:ph idx="1"/>
          </p:nvPr>
        </p:nvPicPr>
        <p:blipFill>
          <a:blip r:embed="rId2" cstate="print"/>
          <a:stretch>
            <a:fillRect/>
          </a:stretch>
        </p:blipFill>
        <p:spPr>
          <a:xfrm>
            <a:off x="1043608" y="1052736"/>
            <a:ext cx="7056784" cy="4692761"/>
          </a:xfrm>
          <a:ln>
            <a:solidFill>
              <a:schemeClr val="accent1">
                <a:lumMod val="75000"/>
              </a:schemeClr>
            </a:solidFill>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476672"/>
            <a:ext cx="7132320" cy="5238328"/>
          </a:xfrm>
        </p:spPr>
        <p:txBody>
          <a:bodyPr>
            <a:normAutofit/>
          </a:bodyPr>
          <a:lstStyle/>
          <a:p>
            <a:r>
              <a:rPr lang="ru-RU" sz="2800" b="1" dirty="0" smtClean="0"/>
              <a:t>Ржанки </a:t>
            </a:r>
            <a:r>
              <a:rPr lang="ru-RU" sz="2800" dirty="0" smtClean="0"/>
              <a:t>– неяркие, но очень интересные птицы. Они способны летать так низко и так высоко, что это не может не удивлять: ржанки могут пролететь над водой, едва не касаясь крыльями воды, а могут подняться на высоту </a:t>
            </a:r>
            <a:r>
              <a:rPr lang="ru-RU" sz="2800" b="1" dirty="0" smtClean="0"/>
              <a:t>более 6000 метров </a:t>
            </a:r>
            <a:r>
              <a:rPr lang="ru-RU" sz="2800" dirty="0" smtClean="0"/>
              <a:t>над землей.</a:t>
            </a:r>
          </a:p>
        </p:txBody>
      </p:sp>
      <p:pic>
        <p:nvPicPr>
          <p:cNvPr id="4" name="Рисунок 3" descr="18.gif"/>
          <p:cNvPicPr>
            <a:picLocks noChangeAspect="1"/>
          </p:cNvPicPr>
          <p:nvPr/>
        </p:nvPicPr>
        <p:blipFill>
          <a:blip r:embed="rId3" cstate="print"/>
          <a:stretch>
            <a:fillRect/>
          </a:stretch>
        </p:blipFill>
        <p:spPr>
          <a:xfrm>
            <a:off x="7524328" y="4725144"/>
            <a:ext cx="1190625" cy="1933575"/>
          </a:xfrm>
          <a:prstGeom prst="rect">
            <a:avLst/>
          </a:prstGeom>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5841" y="265176"/>
            <a:ext cx="7132319" cy="571536"/>
          </a:xfrm>
        </p:spPr>
        <p:txBody>
          <a:bodyPr>
            <a:normAutofit fontScale="90000"/>
          </a:bodyPr>
          <a:lstStyle/>
          <a:p>
            <a:pPr algn="r"/>
            <a:r>
              <a:rPr lang="ru-RU" b="1" dirty="0" smtClean="0">
                <a:solidFill>
                  <a:schemeClr val="accent1">
                    <a:lumMod val="75000"/>
                  </a:schemeClr>
                </a:solidFill>
                <a:effectLst>
                  <a:outerShdw blurRad="38100" dist="38100" dir="2700000" algn="tl">
                    <a:srgbClr val="000000">
                      <a:alpha val="43137"/>
                    </a:srgbClr>
                  </a:outerShdw>
                </a:effectLst>
              </a:rPr>
              <a:t>Кряквы</a:t>
            </a:r>
            <a:endParaRPr lang="ru-RU" b="1" dirty="0">
              <a:solidFill>
                <a:schemeClr val="accent1">
                  <a:lumMod val="75000"/>
                </a:schemeClr>
              </a:solidFill>
              <a:effectLst>
                <a:outerShdw blurRad="38100" dist="38100" dir="2700000" algn="tl">
                  <a:srgbClr val="000000">
                    <a:alpha val="43137"/>
                  </a:srgbClr>
                </a:outerShdw>
              </a:effectLst>
            </a:endParaRPr>
          </a:p>
        </p:txBody>
      </p:sp>
      <p:pic>
        <p:nvPicPr>
          <p:cNvPr id="4" name="Содержимое 3" descr="645.jpg"/>
          <p:cNvPicPr>
            <a:picLocks noGrp="1" noChangeAspect="1"/>
          </p:cNvPicPr>
          <p:nvPr>
            <p:ph idx="1"/>
          </p:nvPr>
        </p:nvPicPr>
        <p:blipFill>
          <a:blip r:embed="rId2" cstate="print"/>
          <a:stretch>
            <a:fillRect/>
          </a:stretch>
        </p:blipFill>
        <p:spPr>
          <a:xfrm>
            <a:off x="971600" y="1052736"/>
            <a:ext cx="7200800" cy="4788532"/>
          </a:xfrm>
          <a:ln>
            <a:solidFill>
              <a:schemeClr val="accent1">
                <a:lumMod val="75000"/>
              </a:schemeClr>
            </a:solid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620688"/>
            <a:ext cx="7132320" cy="5094312"/>
          </a:xfrm>
        </p:spPr>
        <p:txBody>
          <a:bodyPr>
            <a:normAutofit/>
          </a:bodyPr>
          <a:lstStyle/>
          <a:p>
            <a:r>
              <a:rPr lang="ru-RU" sz="2800" b="1" dirty="0" smtClean="0">
                <a:solidFill>
                  <a:schemeClr val="accent1">
                    <a:lumMod val="75000"/>
                  </a:schemeClr>
                </a:solidFill>
              </a:rPr>
              <a:t>Кряква </a:t>
            </a:r>
            <a:r>
              <a:rPr lang="ru-RU" sz="2800" dirty="0" smtClean="0"/>
              <a:t>(</a:t>
            </a:r>
            <a:r>
              <a:rPr lang="ru-RU" sz="2800" dirty="0" err="1" smtClean="0"/>
              <a:t>Anas</a:t>
            </a:r>
            <a:r>
              <a:rPr lang="ru-RU" sz="2800" dirty="0" smtClean="0"/>
              <a:t> </a:t>
            </a:r>
            <a:r>
              <a:rPr lang="ru-RU" sz="2800" dirty="0" err="1" smtClean="0"/>
              <a:t>platyrhynchos</a:t>
            </a:r>
            <a:r>
              <a:rPr lang="ru-RU" sz="2800" dirty="0" smtClean="0"/>
              <a:t>) – самая распространенная и узнаваемая дикая утка. Но мало кто знает, что эти птицы могут очень высоко летать, особенно во время ежегодных миграций. Известен случай, когда кряква столкнулась с самолетом, летевшим в этот момент на высоте </a:t>
            </a:r>
            <a:r>
              <a:rPr lang="ru-RU" sz="2800" b="1" dirty="0" smtClean="0"/>
              <a:t>6900 м</a:t>
            </a:r>
            <a:r>
              <a:rPr lang="ru-RU" sz="2800" dirty="0" smtClean="0"/>
              <a:t>.</a:t>
            </a:r>
            <a:endParaRPr lang="ru-RU" sz="2800" dirty="0"/>
          </a:p>
        </p:txBody>
      </p:sp>
      <p:pic>
        <p:nvPicPr>
          <p:cNvPr id="4" name="Рисунок 3" descr="18.gif"/>
          <p:cNvPicPr>
            <a:picLocks noChangeAspect="1"/>
          </p:cNvPicPr>
          <p:nvPr/>
        </p:nvPicPr>
        <p:blipFill>
          <a:blip r:embed="rId3" cstate="print"/>
          <a:stretch>
            <a:fillRect/>
          </a:stretch>
        </p:blipFill>
        <p:spPr>
          <a:xfrm>
            <a:off x="7524328" y="4725144"/>
            <a:ext cx="1190625" cy="1933575"/>
          </a:xfrm>
          <a:prstGeom prst="rect">
            <a:avLst/>
          </a:prstGeom>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5841" y="265176"/>
            <a:ext cx="7132319" cy="499528"/>
          </a:xfrm>
        </p:spPr>
        <p:txBody>
          <a:bodyPr>
            <a:normAutofit fontScale="90000"/>
          </a:bodyPr>
          <a:lstStyle/>
          <a:p>
            <a:pPr algn="r"/>
            <a:r>
              <a:rPr lang="ru-RU" b="1" dirty="0" smtClean="0">
                <a:solidFill>
                  <a:schemeClr val="accent1">
                    <a:lumMod val="75000"/>
                  </a:schemeClr>
                </a:solidFill>
                <a:effectLst>
                  <a:outerShdw blurRad="38100" dist="38100" dir="2700000" algn="tl">
                    <a:srgbClr val="000000">
                      <a:alpha val="43137"/>
                    </a:srgbClr>
                  </a:outerShdw>
                </a:effectLst>
              </a:rPr>
              <a:t>Серые гуси</a:t>
            </a:r>
            <a:endParaRPr lang="ru-RU" b="1" dirty="0">
              <a:solidFill>
                <a:schemeClr val="accent1">
                  <a:lumMod val="75000"/>
                </a:schemeClr>
              </a:solidFill>
              <a:effectLst>
                <a:outerShdw blurRad="38100" dist="38100" dir="2700000" algn="tl">
                  <a:srgbClr val="000000">
                    <a:alpha val="43137"/>
                  </a:srgbClr>
                </a:outerShdw>
              </a:effectLst>
            </a:endParaRPr>
          </a:p>
        </p:txBody>
      </p:sp>
      <p:pic>
        <p:nvPicPr>
          <p:cNvPr id="4" name="Содержимое 3" descr="7015.jpg"/>
          <p:cNvPicPr>
            <a:picLocks noGrp="1" noChangeAspect="1"/>
          </p:cNvPicPr>
          <p:nvPr>
            <p:ph idx="1"/>
          </p:nvPr>
        </p:nvPicPr>
        <p:blipFill>
          <a:blip r:embed="rId2" cstate="print"/>
          <a:stretch>
            <a:fillRect/>
          </a:stretch>
        </p:blipFill>
        <p:spPr>
          <a:xfrm>
            <a:off x="1043608" y="908720"/>
            <a:ext cx="7146948" cy="4740809"/>
          </a:xfrm>
          <a:ln>
            <a:solidFill>
              <a:schemeClr val="accent1">
                <a:lumMod val="75000"/>
              </a:schemeClr>
            </a:solidFill>
          </a:ln>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836712"/>
            <a:ext cx="7132320" cy="4878288"/>
          </a:xfrm>
        </p:spPr>
        <p:txBody>
          <a:bodyPr>
            <a:normAutofit/>
          </a:bodyPr>
          <a:lstStyle/>
          <a:p>
            <a:r>
              <a:rPr lang="ru-RU" sz="2400" b="1" dirty="0" smtClean="0">
                <a:solidFill>
                  <a:schemeClr val="accent1">
                    <a:lumMod val="75000"/>
                  </a:schemeClr>
                </a:solidFill>
              </a:rPr>
              <a:t>Серые гуси </a:t>
            </a:r>
            <a:r>
              <a:rPr lang="ru-RU" sz="2400" dirty="0" smtClean="0"/>
              <a:t>(</a:t>
            </a:r>
            <a:r>
              <a:rPr lang="ru-RU" sz="2400" dirty="0" err="1" smtClean="0"/>
              <a:t>Anser</a:t>
            </a:r>
            <a:r>
              <a:rPr lang="ru-RU" sz="2400" dirty="0" smtClean="0"/>
              <a:t> </a:t>
            </a:r>
            <a:r>
              <a:rPr lang="ru-RU" sz="2400" dirty="0" err="1" smtClean="0"/>
              <a:t>anser</a:t>
            </a:r>
            <a:r>
              <a:rPr lang="ru-RU" sz="2400" dirty="0" smtClean="0"/>
              <a:t>) населяют озера, болота, пруды и другие водоемы. Они осторожные и сильные птицы, даже раненый гусь может нанести обидчику серьезную травму ударом крыла. Во время сезонных перелетов серые гуси собираются в стаи от двух-трех до ста особей и летят клином, шеренгой или врассыпную. Во время таких перелетов серые гуси поднимаются на высоту </a:t>
            </a:r>
            <a:r>
              <a:rPr lang="ru-RU" sz="2400" b="1" dirty="0" smtClean="0"/>
              <a:t>около 8000 м</a:t>
            </a:r>
            <a:r>
              <a:rPr lang="ru-RU" sz="2400" dirty="0" smtClean="0"/>
              <a:t>.</a:t>
            </a:r>
            <a:endParaRPr lang="ru-RU" sz="2400" dirty="0"/>
          </a:p>
        </p:txBody>
      </p:sp>
      <p:pic>
        <p:nvPicPr>
          <p:cNvPr id="4" name="Рисунок 3" descr="18.gif"/>
          <p:cNvPicPr>
            <a:picLocks noChangeAspect="1"/>
          </p:cNvPicPr>
          <p:nvPr/>
        </p:nvPicPr>
        <p:blipFill>
          <a:blip r:embed="rId3" cstate="print"/>
          <a:stretch>
            <a:fillRect/>
          </a:stretch>
        </p:blipFill>
        <p:spPr>
          <a:xfrm>
            <a:off x="7524328" y="4725144"/>
            <a:ext cx="1190625" cy="1933575"/>
          </a:xfrm>
          <a:prstGeom prst="rect">
            <a:avLst/>
          </a:prstGeom>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5841" y="265176"/>
            <a:ext cx="7132319" cy="643544"/>
          </a:xfrm>
        </p:spPr>
        <p:txBody>
          <a:bodyPr/>
          <a:lstStyle/>
          <a:p>
            <a:pPr algn="r"/>
            <a:r>
              <a:rPr lang="ru-RU" b="1" dirty="0" smtClean="0">
                <a:solidFill>
                  <a:schemeClr val="accent1">
                    <a:lumMod val="75000"/>
                  </a:schemeClr>
                </a:solidFill>
                <a:effectLst>
                  <a:outerShdw blurRad="38100" dist="38100" dir="2700000" algn="tl">
                    <a:srgbClr val="000000">
                      <a:alpha val="43137"/>
                    </a:srgbClr>
                  </a:outerShdw>
                </a:effectLst>
              </a:rPr>
              <a:t>Лебеди-кликуны</a:t>
            </a:r>
            <a:endParaRPr lang="ru-RU" b="1" dirty="0">
              <a:solidFill>
                <a:schemeClr val="accent1">
                  <a:lumMod val="75000"/>
                </a:schemeClr>
              </a:solidFill>
              <a:effectLst>
                <a:outerShdw blurRad="38100" dist="38100" dir="2700000" algn="tl">
                  <a:srgbClr val="000000">
                    <a:alpha val="43137"/>
                  </a:srgbClr>
                </a:outerShdw>
              </a:effectLst>
            </a:endParaRPr>
          </a:p>
        </p:txBody>
      </p:sp>
      <p:pic>
        <p:nvPicPr>
          <p:cNvPr id="4" name="Содержимое 3" descr="1422.jpg"/>
          <p:cNvPicPr>
            <a:picLocks noGrp="1" noChangeAspect="1"/>
          </p:cNvPicPr>
          <p:nvPr>
            <p:ph idx="1"/>
          </p:nvPr>
        </p:nvPicPr>
        <p:blipFill>
          <a:blip r:embed="rId2" cstate="print"/>
          <a:stretch>
            <a:fillRect/>
          </a:stretch>
        </p:blipFill>
        <p:spPr>
          <a:xfrm>
            <a:off x="1619672" y="1105825"/>
            <a:ext cx="6336704" cy="4752528"/>
          </a:xfrm>
          <a:ln>
            <a:solidFill>
              <a:schemeClr val="accent1">
                <a:lumMod val="75000"/>
              </a:schemeClr>
            </a:solidFill>
          </a:ln>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764704"/>
            <a:ext cx="7132320" cy="4950296"/>
          </a:xfrm>
        </p:spPr>
        <p:txBody>
          <a:bodyPr>
            <a:normAutofit/>
          </a:bodyPr>
          <a:lstStyle/>
          <a:p>
            <a:r>
              <a:rPr lang="ru-RU" sz="2800" dirty="0" smtClean="0"/>
              <a:t>Группа </a:t>
            </a:r>
            <a:r>
              <a:rPr lang="ru-RU" sz="2800" b="1" dirty="0" smtClean="0">
                <a:solidFill>
                  <a:schemeClr val="accent1">
                    <a:lumMod val="75000"/>
                  </a:schemeClr>
                </a:solidFill>
              </a:rPr>
              <a:t>лебедей-кликунов</a:t>
            </a:r>
            <a:r>
              <a:rPr lang="ru-RU" sz="2800" dirty="0" smtClean="0"/>
              <a:t> (</a:t>
            </a:r>
            <a:r>
              <a:rPr lang="ru-RU" sz="2800" dirty="0" err="1" smtClean="0"/>
              <a:t>Cygnus</a:t>
            </a:r>
            <a:r>
              <a:rPr lang="ru-RU" sz="2800" dirty="0" smtClean="0"/>
              <a:t> </a:t>
            </a:r>
            <a:r>
              <a:rPr lang="ru-RU" sz="2800" dirty="0" err="1" smtClean="0"/>
              <a:t>cygnus</a:t>
            </a:r>
            <a:r>
              <a:rPr lang="ru-RU" sz="2800" dirty="0" smtClean="0"/>
              <a:t>) была замечена в декабре 1967 году над Ирландией на высоте 8230 м. Высота их полета была зафиксирована радарами. Это было первое, но не единственное, подтверждение способности этих птиц лететь во время сезонных миграций на высоте </a:t>
            </a:r>
            <a:r>
              <a:rPr lang="ru-RU" sz="2800" b="1" dirty="0" smtClean="0"/>
              <a:t>свыше 8000 м</a:t>
            </a:r>
            <a:r>
              <a:rPr lang="ru-RU" sz="2800" dirty="0" smtClean="0"/>
              <a:t>.</a:t>
            </a:r>
            <a:endParaRPr lang="ru-RU" sz="2800" dirty="0"/>
          </a:p>
        </p:txBody>
      </p:sp>
      <p:pic>
        <p:nvPicPr>
          <p:cNvPr id="4" name="Рисунок 3" descr="18.gif"/>
          <p:cNvPicPr>
            <a:picLocks noChangeAspect="1"/>
          </p:cNvPicPr>
          <p:nvPr/>
        </p:nvPicPr>
        <p:blipFill>
          <a:blip r:embed="rId3" cstate="print"/>
          <a:stretch>
            <a:fillRect/>
          </a:stretch>
        </p:blipFill>
        <p:spPr>
          <a:xfrm>
            <a:off x="7524328" y="4725144"/>
            <a:ext cx="1190625" cy="1933575"/>
          </a:xfrm>
          <a:prstGeom prst="rect">
            <a:avLst/>
          </a:prstGeom>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5841" y="265176"/>
            <a:ext cx="7132319" cy="571536"/>
          </a:xfrm>
        </p:spPr>
        <p:txBody>
          <a:bodyPr>
            <a:normAutofit fontScale="90000"/>
          </a:bodyPr>
          <a:lstStyle/>
          <a:p>
            <a:pPr algn="r"/>
            <a:r>
              <a:rPr lang="ru-RU" b="1" dirty="0" smtClean="0">
                <a:solidFill>
                  <a:schemeClr val="accent1">
                    <a:lumMod val="75000"/>
                  </a:schemeClr>
                </a:solidFill>
                <a:effectLst>
                  <a:outerShdw blurRad="38100" dist="38100" dir="2700000" algn="tl">
                    <a:srgbClr val="000000">
                      <a:alpha val="43137"/>
                    </a:srgbClr>
                  </a:outerShdw>
                </a:effectLst>
              </a:rPr>
              <a:t>Горные гуси</a:t>
            </a:r>
            <a:endParaRPr lang="ru-RU" b="1" dirty="0">
              <a:solidFill>
                <a:schemeClr val="accent1">
                  <a:lumMod val="75000"/>
                </a:schemeClr>
              </a:solidFill>
              <a:effectLst>
                <a:outerShdw blurRad="38100" dist="38100" dir="2700000" algn="tl">
                  <a:srgbClr val="000000">
                    <a:alpha val="43137"/>
                  </a:srgbClr>
                </a:outerShdw>
              </a:effectLst>
            </a:endParaRPr>
          </a:p>
        </p:txBody>
      </p:sp>
      <p:pic>
        <p:nvPicPr>
          <p:cNvPr id="6" name="Содержимое 5" descr="31549.jpg"/>
          <p:cNvPicPr>
            <a:picLocks noGrp="1" noChangeAspect="1"/>
          </p:cNvPicPr>
          <p:nvPr>
            <p:ph idx="1"/>
          </p:nvPr>
        </p:nvPicPr>
        <p:blipFill>
          <a:blip r:embed="rId2" cstate="print"/>
          <a:stretch>
            <a:fillRect/>
          </a:stretch>
        </p:blipFill>
        <p:spPr>
          <a:xfrm>
            <a:off x="1331640" y="1124744"/>
            <a:ext cx="7005906" cy="4653923"/>
          </a:xfrm>
          <a:ln>
            <a:solidFill>
              <a:schemeClr val="accent1"/>
            </a:solidFill>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620688"/>
            <a:ext cx="7132320" cy="5094312"/>
          </a:xfrm>
        </p:spPr>
        <p:txBody>
          <a:bodyPr>
            <a:normAutofit/>
          </a:bodyPr>
          <a:lstStyle/>
          <a:p>
            <a:r>
              <a:rPr lang="ru-RU" sz="2700" dirty="0" smtClean="0"/>
              <a:t>Одни из самых высоко летающих птиц </a:t>
            </a:r>
            <a:r>
              <a:rPr lang="ru-RU" sz="2700" dirty="0" smtClean="0">
                <a:solidFill>
                  <a:schemeClr val="accent1">
                    <a:lumMod val="75000"/>
                  </a:schemeClr>
                </a:solidFill>
              </a:rPr>
              <a:t>–</a:t>
            </a:r>
            <a:r>
              <a:rPr lang="ru-RU" sz="2700" b="1" dirty="0" smtClean="0">
                <a:solidFill>
                  <a:schemeClr val="accent1">
                    <a:lumMod val="75000"/>
                  </a:schemeClr>
                </a:solidFill>
              </a:rPr>
              <a:t> горные гуси </a:t>
            </a:r>
            <a:r>
              <a:rPr lang="ru-RU" sz="2700" dirty="0" smtClean="0"/>
              <a:t>(</a:t>
            </a:r>
            <a:r>
              <a:rPr lang="ru-RU" sz="2700" dirty="0" err="1" smtClean="0"/>
              <a:t>Eulabeia</a:t>
            </a:r>
            <a:r>
              <a:rPr lang="ru-RU" sz="2700" dirty="0" smtClean="0"/>
              <a:t> </a:t>
            </a:r>
            <a:r>
              <a:rPr lang="ru-RU" sz="2700" dirty="0" err="1" smtClean="0"/>
              <a:t>indica</a:t>
            </a:r>
            <a:r>
              <a:rPr lang="ru-RU" sz="2700" dirty="0" smtClean="0"/>
              <a:t>). Их обычная высота (</a:t>
            </a:r>
            <a:r>
              <a:rPr lang="ru-RU" sz="2700" b="1" dirty="0" smtClean="0"/>
              <a:t>1000-5000 м</a:t>
            </a:r>
            <a:r>
              <a:rPr lang="ru-RU" sz="2700" dirty="0" smtClean="0"/>
              <a:t>) зачастую недоступна для многих других видов птиц. На зимовку гуси отправляются в Среднюю Азию, преодолевая на своем пути огромные горные массивы. Известны случаи, когда гуси были зафиксированы на высоте </a:t>
            </a:r>
            <a:r>
              <a:rPr lang="ru-RU" sz="2700" b="1" dirty="0" smtClean="0"/>
              <a:t>10175 м.</a:t>
            </a:r>
          </a:p>
        </p:txBody>
      </p:sp>
      <p:pic>
        <p:nvPicPr>
          <p:cNvPr id="4" name="Рисунок 3" descr="18.gif"/>
          <p:cNvPicPr>
            <a:picLocks noChangeAspect="1"/>
          </p:cNvPicPr>
          <p:nvPr/>
        </p:nvPicPr>
        <p:blipFill>
          <a:blip r:embed="rId3" cstate="print"/>
          <a:stretch>
            <a:fillRect/>
          </a:stretch>
        </p:blipFill>
        <p:spPr>
          <a:xfrm>
            <a:off x="7524328" y="4725144"/>
            <a:ext cx="1190625" cy="1933575"/>
          </a:xfrm>
          <a:prstGeom prst="rect">
            <a:avLst/>
          </a:prstGeom>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5841" y="265176"/>
            <a:ext cx="7132319" cy="643544"/>
          </a:xfrm>
        </p:spPr>
        <p:txBody>
          <a:bodyPr>
            <a:normAutofit/>
          </a:bodyPr>
          <a:lstStyle/>
          <a:p>
            <a:pPr algn="r"/>
            <a:r>
              <a:rPr lang="ru-RU" b="1" dirty="0" smtClean="0">
                <a:solidFill>
                  <a:schemeClr val="accent1">
                    <a:lumMod val="75000"/>
                  </a:schemeClr>
                </a:solidFill>
                <a:effectLst>
                  <a:outerShdw blurRad="38100" dist="38100" dir="2700000" algn="tl">
                    <a:srgbClr val="000000">
                      <a:alpha val="43137"/>
                    </a:srgbClr>
                  </a:outerShdw>
                </a:effectLst>
              </a:rPr>
              <a:t>Белый аист</a:t>
            </a:r>
            <a:endParaRPr lang="ru-RU" b="1" dirty="0">
              <a:solidFill>
                <a:schemeClr val="accent1">
                  <a:lumMod val="75000"/>
                </a:schemeClr>
              </a:solidFill>
              <a:effectLst>
                <a:outerShdw blurRad="38100" dist="38100" dir="2700000" algn="tl">
                  <a:srgbClr val="000000">
                    <a:alpha val="43137"/>
                  </a:srgbClr>
                </a:outerShdw>
              </a:effectLst>
            </a:endParaRPr>
          </a:p>
        </p:txBody>
      </p:sp>
      <p:pic>
        <p:nvPicPr>
          <p:cNvPr id="4" name="Содержимое 3" descr="7011.jpg"/>
          <p:cNvPicPr>
            <a:picLocks noGrp="1" noChangeAspect="1"/>
          </p:cNvPicPr>
          <p:nvPr>
            <p:ph idx="1"/>
          </p:nvPr>
        </p:nvPicPr>
        <p:blipFill>
          <a:blip r:embed="rId2" cstate="print"/>
          <a:stretch>
            <a:fillRect/>
          </a:stretch>
        </p:blipFill>
        <p:spPr>
          <a:xfrm>
            <a:off x="1331640" y="1124744"/>
            <a:ext cx="6768752" cy="4557626"/>
          </a:xfrm>
          <a:ln>
            <a:solidFill>
              <a:schemeClr val="accent1">
                <a:lumMod val="75000"/>
              </a:schemeClr>
            </a:solidFill>
          </a:ln>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5841" y="265176"/>
            <a:ext cx="7132319" cy="643544"/>
          </a:xfrm>
        </p:spPr>
        <p:txBody>
          <a:bodyPr/>
          <a:lstStyle/>
          <a:p>
            <a:pPr algn="r"/>
            <a:r>
              <a:rPr lang="ru-RU" b="1" dirty="0" smtClean="0">
                <a:solidFill>
                  <a:schemeClr val="accent1">
                    <a:lumMod val="75000"/>
                  </a:schemeClr>
                </a:solidFill>
                <a:effectLst>
                  <a:outerShdw blurRad="38100" dist="38100" dir="2700000" algn="tl">
                    <a:srgbClr val="000000">
                      <a:alpha val="43137"/>
                    </a:srgbClr>
                  </a:outerShdw>
                </a:effectLst>
              </a:rPr>
              <a:t>ГРИФЫ</a:t>
            </a:r>
            <a:endParaRPr lang="ru-RU" b="1" dirty="0">
              <a:solidFill>
                <a:schemeClr val="accent1">
                  <a:lumMod val="75000"/>
                </a:schemeClr>
              </a:solidFill>
              <a:effectLst>
                <a:outerShdw blurRad="38100" dist="38100" dir="2700000" algn="tl">
                  <a:srgbClr val="000000">
                    <a:alpha val="43137"/>
                  </a:srgbClr>
                </a:outerShdw>
              </a:effectLst>
            </a:endParaRPr>
          </a:p>
        </p:txBody>
      </p:sp>
      <p:pic>
        <p:nvPicPr>
          <p:cNvPr id="4" name="Содержимое 3" descr="7016.jpg"/>
          <p:cNvPicPr>
            <a:picLocks noGrp="1" noChangeAspect="1"/>
          </p:cNvPicPr>
          <p:nvPr>
            <p:ph idx="1"/>
          </p:nvPr>
        </p:nvPicPr>
        <p:blipFill>
          <a:blip r:embed="rId2" cstate="print"/>
          <a:stretch>
            <a:fillRect/>
          </a:stretch>
        </p:blipFill>
        <p:spPr>
          <a:xfrm>
            <a:off x="1259632" y="1124744"/>
            <a:ext cx="6704026" cy="4458177"/>
          </a:xfrm>
          <a:ln>
            <a:solidFill>
              <a:schemeClr val="accent1">
                <a:lumMod val="75000"/>
              </a:schemeClr>
            </a:solidFill>
          </a:ln>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620688"/>
            <a:ext cx="7132320" cy="5094312"/>
          </a:xfrm>
        </p:spPr>
        <p:txBody>
          <a:bodyPr>
            <a:normAutofit/>
          </a:bodyPr>
          <a:lstStyle/>
          <a:p>
            <a:r>
              <a:rPr lang="ru-RU" sz="2700" b="1" dirty="0" smtClean="0"/>
              <a:t>Самые-самые по высоте полета – грифы</a:t>
            </a:r>
            <a:r>
              <a:rPr lang="ru-RU" sz="2700" dirty="0" smtClean="0"/>
              <a:t>. Среди них африканский сип (</a:t>
            </a:r>
            <a:r>
              <a:rPr lang="ru-RU" sz="2700" dirty="0" err="1" smtClean="0"/>
              <a:t>Gyps</a:t>
            </a:r>
            <a:r>
              <a:rPr lang="ru-RU" sz="2700" dirty="0" smtClean="0"/>
              <a:t> </a:t>
            </a:r>
            <a:r>
              <a:rPr lang="ru-RU" sz="2700" dirty="0" err="1" smtClean="0"/>
              <a:t>rueppellii</a:t>
            </a:r>
            <a:r>
              <a:rPr lang="ru-RU" sz="2700" dirty="0" smtClean="0"/>
              <a:t>) поднимается выше всех. Как подсчитали ученые, именно эти птицы чаще всего сталкиваются с самолетами. Самыми большими высотами, на которых зафиксированы африканские сипы, являются </a:t>
            </a:r>
            <a:r>
              <a:rPr lang="ru-RU" sz="2700" b="1" dirty="0" smtClean="0"/>
              <a:t>11277 м и 12150 м.</a:t>
            </a:r>
          </a:p>
        </p:txBody>
      </p:sp>
      <p:pic>
        <p:nvPicPr>
          <p:cNvPr id="4" name="Рисунок 3" descr="18.gif"/>
          <p:cNvPicPr>
            <a:picLocks noChangeAspect="1"/>
          </p:cNvPicPr>
          <p:nvPr/>
        </p:nvPicPr>
        <p:blipFill>
          <a:blip r:embed="rId3" cstate="print"/>
          <a:stretch>
            <a:fillRect/>
          </a:stretch>
        </p:blipFill>
        <p:spPr>
          <a:xfrm>
            <a:off x="7524328" y="4725144"/>
            <a:ext cx="1190625" cy="1933575"/>
          </a:xfrm>
          <a:prstGeom prst="rect">
            <a:avLst/>
          </a:prstGeom>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908720"/>
            <a:ext cx="7132320" cy="4806280"/>
          </a:xfrm>
        </p:spPr>
        <p:txBody>
          <a:bodyPr>
            <a:normAutofit/>
          </a:bodyPr>
          <a:lstStyle/>
          <a:p>
            <a:r>
              <a:rPr lang="ru-RU" sz="2800" b="1" dirty="0" smtClean="0">
                <a:solidFill>
                  <a:schemeClr val="accent1">
                    <a:lumMod val="75000"/>
                  </a:schemeClr>
                </a:solidFill>
              </a:rPr>
              <a:t>Белый аист </a:t>
            </a:r>
            <a:r>
              <a:rPr lang="ru-RU" sz="2800" dirty="0" smtClean="0"/>
              <a:t>(</a:t>
            </a:r>
            <a:r>
              <a:rPr lang="ru-RU" sz="2800" dirty="0" err="1" smtClean="0"/>
              <a:t>Ciconia</a:t>
            </a:r>
            <a:r>
              <a:rPr lang="ru-RU" sz="2800" dirty="0" smtClean="0"/>
              <a:t> </a:t>
            </a:r>
            <a:r>
              <a:rPr lang="ru-RU" sz="2800" dirty="0" err="1" smtClean="0"/>
              <a:t>ciconia</a:t>
            </a:r>
            <a:r>
              <a:rPr lang="ru-RU" sz="2800" dirty="0" smtClean="0"/>
              <a:t>) – птица с длинной шеей, тонким ярким клювом и длинными ногами. Размах крыльев аиста 150-200 см. Во время ежегодных перелетов к местам зимовки птицы преодолевают большие расстояния, поднимаясь на высоту </a:t>
            </a:r>
            <a:r>
              <a:rPr lang="ru-RU" sz="2800" b="1" dirty="0" smtClean="0"/>
              <a:t>2-3 тысячи метров.</a:t>
            </a:r>
          </a:p>
        </p:txBody>
      </p:sp>
      <p:pic>
        <p:nvPicPr>
          <p:cNvPr id="4" name="Рисунок 3" descr="18.gif"/>
          <p:cNvPicPr>
            <a:picLocks noChangeAspect="1"/>
          </p:cNvPicPr>
          <p:nvPr/>
        </p:nvPicPr>
        <p:blipFill>
          <a:blip r:embed="rId3" cstate="print"/>
          <a:stretch>
            <a:fillRect/>
          </a:stretch>
        </p:blipFill>
        <p:spPr>
          <a:xfrm>
            <a:off x="7524328" y="4725144"/>
            <a:ext cx="1190625" cy="1933575"/>
          </a:xfrm>
          <a:prstGeom prst="rect">
            <a:avLst/>
          </a:prstGeom>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5841" y="265176"/>
            <a:ext cx="7132319" cy="643544"/>
          </a:xfrm>
        </p:spPr>
        <p:txBody>
          <a:bodyPr/>
          <a:lstStyle/>
          <a:p>
            <a:pPr algn="r"/>
            <a:r>
              <a:rPr lang="ru-RU" b="1" dirty="0" smtClean="0">
                <a:solidFill>
                  <a:schemeClr val="accent1">
                    <a:lumMod val="75000"/>
                  </a:schemeClr>
                </a:solidFill>
                <a:effectLst>
                  <a:outerShdw blurRad="38100" dist="38100" dir="2700000" algn="tl">
                    <a:srgbClr val="000000">
                      <a:alpha val="43137"/>
                    </a:srgbClr>
                  </a:outerShdw>
                </a:effectLst>
              </a:rPr>
              <a:t>Андский кондор</a:t>
            </a:r>
            <a:endParaRPr lang="ru-RU" b="1" dirty="0">
              <a:solidFill>
                <a:schemeClr val="accent1">
                  <a:lumMod val="75000"/>
                </a:schemeClr>
              </a:solidFill>
              <a:effectLst>
                <a:outerShdw blurRad="38100" dist="38100" dir="2700000" algn="tl">
                  <a:srgbClr val="000000">
                    <a:alpha val="43137"/>
                  </a:srgbClr>
                </a:outerShdw>
              </a:effectLst>
            </a:endParaRPr>
          </a:p>
        </p:txBody>
      </p:sp>
      <p:pic>
        <p:nvPicPr>
          <p:cNvPr id="6" name="Содержимое 5" descr="31548 (1).jpg"/>
          <p:cNvPicPr>
            <a:picLocks noGrp="1" noChangeAspect="1"/>
          </p:cNvPicPr>
          <p:nvPr>
            <p:ph idx="1"/>
          </p:nvPr>
        </p:nvPicPr>
        <p:blipFill>
          <a:blip r:embed="rId2" cstate="print"/>
          <a:stretch>
            <a:fillRect/>
          </a:stretch>
        </p:blipFill>
        <p:spPr>
          <a:xfrm>
            <a:off x="1331640" y="1268760"/>
            <a:ext cx="6841907" cy="4574303"/>
          </a:xfrm>
          <a:ln>
            <a:solidFill>
              <a:schemeClr val="accent1"/>
            </a:solid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620688"/>
            <a:ext cx="7132320" cy="5094312"/>
          </a:xfrm>
        </p:spPr>
        <p:txBody>
          <a:bodyPr>
            <a:normAutofit/>
          </a:bodyPr>
          <a:lstStyle/>
          <a:p>
            <a:r>
              <a:rPr lang="ru-RU" sz="2800" b="1" dirty="0" smtClean="0">
                <a:solidFill>
                  <a:schemeClr val="accent1">
                    <a:lumMod val="75000"/>
                  </a:schemeClr>
                </a:solidFill>
              </a:rPr>
              <a:t>Андский кондор</a:t>
            </a:r>
            <a:r>
              <a:rPr lang="ru-RU" sz="2800" dirty="0" smtClean="0"/>
              <a:t> (</a:t>
            </a:r>
            <a:r>
              <a:rPr lang="ru-RU" sz="2800" dirty="0" err="1" smtClean="0"/>
              <a:t>Vultur</a:t>
            </a:r>
            <a:r>
              <a:rPr lang="ru-RU" sz="2800" dirty="0" smtClean="0"/>
              <a:t> </a:t>
            </a:r>
            <a:r>
              <a:rPr lang="ru-RU" sz="2800" dirty="0" err="1" smtClean="0"/>
              <a:t>gryphus</a:t>
            </a:r>
            <a:r>
              <a:rPr lang="ru-RU" sz="2800" dirty="0" smtClean="0"/>
              <a:t>) обитает в горах Южной Америки. Он не совершает ежегодных миграций, как некоторые другие птицы, но кондор и без того пролетает в день много километров над горами в поисках пищи, поднимаясь на высоту </a:t>
            </a:r>
            <a:r>
              <a:rPr lang="ru-RU" sz="2800" b="1" dirty="0" smtClean="0"/>
              <a:t>3000-5000 метров.</a:t>
            </a:r>
            <a:endParaRPr lang="ru-RU" sz="2800" b="1" dirty="0"/>
          </a:p>
        </p:txBody>
      </p:sp>
      <p:pic>
        <p:nvPicPr>
          <p:cNvPr id="4" name="Рисунок 3" descr="18.gif"/>
          <p:cNvPicPr>
            <a:picLocks noChangeAspect="1"/>
          </p:cNvPicPr>
          <p:nvPr/>
        </p:nvPicPr>
        <p:blipFill>
          <a:blip r:embed="rId3" cstate="print"/>
          <a:stretch>
            <a:fillRect/>
          </a:stretch>
        </p:blipFill>
        <p:spPr>
          <a:xfrm>
            <a:off x="7524328" y="4725144"/>
            <a:ext cx="1190625" cy="1933575"/>
          </a:xfrm>
          <a:prstGeom prst="rect">
            <a:avLst/>
          </a:prstGeom>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5841" y="265176"/>
            <a:ext cx="7132319" cy="571536"/>
          </a:xfrm>
        </p:spPr>
        <p:txBody>
          <a:bodyPr>
            <a:normAutofit fontScale="90000"/>
          </a:bodyPr>
          <a:lstStyle/>
          <a:p>
            <a:pPr algn="r"/>
            <a:r>
              <a:rPr lang="ru-RU" b="1" dirty="0" smtClean="0">
                <a:solidFill>
                  <a:schemeClr val="accent1">
                    <a:lumMod val="75000"/>
                  </a:schemeClr>
                </a:solidFill>
                <a:effectLst>
                  <a:outerShdw blurRad="38100" dist="38100" dir="2700000" algn="tl">
                    <a:srgbClr val="000000">
                      <a:alpha val="43137"/>
                    </a:srgbClr>
                  </a:outerShdw>
                </a:effectLst>
              </a:rPr>
              <a:t>Черный стриж</a:t>
            </a:r>
            <a:endParaRPr lang="ru-RU" b="1" dirty="0">
              <a:solidFill>
                <a:schemeClr val="accent1">
                  <a:lumMod val="75000"/>
                </a:schemeClr>
              </a:solidFill>
              <a:effectLst>
                <a:outerShdw blurRad="38100" dist="38100" dir="2700000" algn="tl">
                  <a:srgbClr val="000000">
                    <a:alpha val="43137"/>
                  </a:srgbClr>
                </a:outerShdw>
              </a:effectLst>
            </a:endParaRPr>
          </a:p>
        </p:txBody>
      </p:sp>
      <p:pic>
        <p:nvPicPr>
          <p:cNvPr id="4" name="Содержимое 3" descr="7013.jpg"/>
          <p:cNvPicPr>
            <a:picLocks noGrp="1" noChangeAspect="1"/>
          </p:cNvPicPr>
          <p:nvPr>
            <p:ph idx="1"/>
          </p:nvPr>
        </p:nvPicPr>
        <p:blipFill>
          <a:blip r:embed="rId2" cstate="print"/>
          <a:stretch>
            <a:fillRect/>
          </a:stretch>
        </p:blipFill>
        <p:spPr>
          <a:xfrm>
            <a:off x="1187624" y="1052736"/>
            <a:ext cx="6984776" cy="4656517"/>
          </a:xfrm>
          <a:ln>
            <a:solidFill>
              <a:schemeClr val="accent1">
                <a:lumMod val="75000"/>
              </a:schemeClr>
            </a:solidFill>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548680"/>
            <a:ext cx="7132320" cy="5166320"/>
          </a:xfrm>
        </p:spPr>
        <p:txBody>
          <a:bodyPr>
            <a:normAutofit/>
          </a:bodyPr>
          <a:lstStyle/>
          <a:p>
            <a:r>
              <a:rPr lang="ru-RU" sz="2700" b="1" dirty="0" smtClean="0">
                <a:solidFill>
                  <a:schemeClr val="accent1">
                    <a:lumMod val="75000"/>
                  </a:schemeClr>
                </a:solidFill>
              </a:rPr>
              <a:t>Черные стрижи </a:t>
            </a:r>
            <a:r>
              <a:rPr lang="ru-RU" sz="2700" dirty="0" smtClean="0"/>
              <a:t>(</a:t>
            </a:r>
            <a:r>
              <a:rPr lang="ru-RU" sz="2700" dirty="0" err="1" smtClean="0"/>
              <a:t>Apus</a:t>
            </a:r>
            <a:r>
              <a:rPr lang="ru-RU" sz="2700" dirty="0" smtClean="0"/>
              <a:t> </a:t>
            </a:r>
            <a:r>
              <a:rPr lang="ru-RU" sz="2700" dirty="0" err="1" smtClean="0"/>
              <a:t>apus</a:t>
            </a:r>
            <a:r>
              <a:rPr lang="ru-RU" sz="2700" dirty="0" smtClean="0"/>
              <a:t>) – собрали немало «титулов». Они  рекордсмены среди птиц по длительности пребывания в воздухе (молодые стрижи, взлетев, приземляются только через 2-3 года), вторые по скорости полета (больше 120 км/ч) и одни из самых высоко летающих птиц мира. Черные стрижи могут кружить даже во сне на высоте </a:t>
            </a:r>
            <a:r>
              <a:rPr lang="ru-RU" sz="2700" b="1" dirty="0" smtClean="0"/>
              <a:t>около 3 тысяч метров </a:t>
            </a:r>
            <a:r>
              <a:rPr lang="ru-RU" sz="2700" dirty="0" smtClean="0"/>
              <a:t>над землей.</a:t>
            </a:r>
            <a:endParaRPr lang="ru-RU" sz="2700" dirty="0"/>
          </a:p>
        </p:txBody>
      </p:sp>
      <p:pic>
        <p:nvPicPr>
          <p:cNvPr id="4" name="Рисунок 3" descr="18.gif"/>
          <p:cNvPicPr>
            <a:picLocks noChangeAspect="1"/>
          </p:cNvPicPr>
          <p:nvPr/>
        </p:nvPicPr>
        <p:blipFill>
          <a:blip r:embed="rId3" cstate="print"/>
          <a:stretch>
            <a:fillRect/>
          </a:stretch>
        </p:blipFill>
        <p:spPr>
          <a:xfrm>
            <a:off x="7524328" y="4725144"/>
            <a:ext cx="1190625" cy="1933575"/>
          </a:xfrm>
          <a:prstGeom prst="rect">
            <a:avLst/>
          </a:prstGeom>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5841" y="265176"/>
            <a:ext cx="7132319" cy="571536"/>
          </a:xfrm>
        </p:spPr>
        <p:txBody>
          <a:bodyPr>
            <a:normAutofit fontScale="90000"/>
          </a:bodyPr>
          <a:lstStyle/>
          <a:p>
            <a:pPr algn="r"/>
            <a:r>
              <a:rPr lang="ru-RU" b="1" dirty="0" smtClean="0">
                <a:solidFill>
                  <a:schemeClr val="accent1">
                    <a:lumMod val="75000"/>
                  </a:schemeClr>
                </a:solidFill>
                <a:effectLst>
                  <a:outerShdw blurRad="38100" dist="38100" dir="2700000" algn="tl">
                    <a:srgbClr val="000000">
                      <a:alpha val="43137"/>
                    </a:srgbClr>
                  </a:outerShdw>
                </a:effectLst>
              </a:rPr>
              <a:t>Беркут</a:t>
            </a:r>
            <a:endParaRPr lang="ru-RU" b="1" dirty="0">
              <a:solidFill>
                <a:schemeClr val="accent1">
                  <a:lumMod val="75000"/>
                </a:schemeClr>
              </a:solidFill>
              <a:effectLst>
                <a:outerShdw blurRad="38100" dist="38100" dir="2700000" algn="tl">
                  <a:srgbClr val="000000">
                    <a:alpha val="43137"/>
                  </a:srgbClr>
                </a:outerShdw>
              </a:effectLst>
            </a:endParaRPr>
          </a:p>
        </p:txBody>
      </p:sp>
      <p:pic>
        <p:nvPicPr>
          <p:cNvPr id="4" name="Содержимое 3" descr="7009.jpg"/>
          <p:cNvPicPr>
            <a:picLocks noGrp="1" noChangeAspect="1"/>
          </p:cNvPicPr>
          <p:nvPr>
            <p:ph idx="1"/>
          </p:nvPr>
        </p:nvPicPr>
        <p:blipFill>
          <a:blip r:embed="rId2" cstate="print"/>
          <a:stretch>
            <a:fillRect/>
          </a:stretch>
        </p:blipFill>
        <p:spPr>
          <a:xfrm>
            <a:off x="899592" y="1124744"/>
            <a:ext cx="7416824" cy="4635516"/>
          </a:xfrm>
          <a:ln>
            <a:solidFill>
              <a:schemeClr val="accent1">
                <a:lumMod val="75000"/>
              </a:schemeClr>
            </a:solidFill>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692696"/>
            <a:ext cx="7132320" cy="5022304"/>
          </a:xfrm>
        </p:spPr>
        <p:txBody>
          <a:bodyPr>
            <a:normAutofit/>
          </a:bodyPr>
          <a:lstStyle/>
          <a:p>
            <a:r>
              <a:rPr lang="ru-RU" sz="2800" b="1" dirty="0" smtClean="0">
                <a:solidFill>
                  <a:schemeClr val="accent1">
                    <a:lumMod val="75000"/>
                  </a:schemeClr>
                </a:solidFill>
              </a:rPr>
              <a:t>Беркут</a:t>
            </a:r>
            <a:r>
              <a:rPr lang="ru-RU" sz="2800" dirty="0" smtClean="0"/>
              <a:t> (</a:t>
            </a:r>
            <a:r>
              <a:rPr lang="ru-RU" sz="2800" dirty="0" err="1" smtClean="0"/>
              <a:t>Aquila</a:t>
            </a:r>
            <a:r>
              <a:rPr lang="ru-RU" sz="2800" dirty="0" smtClean="0"/>
              <a:t> </a:t>
            </a:r>
            <a:r>
              <a:rPr lang="ru-RU" sz="2800" dirty="0" err="1" smtClean="0"/>
              <a:t>chrysaetos</a:t>
            </a:r>
            <a:r>
              <a:rPr lang="ru-RU" sz="2800" dirty="0" smtClean="0"/>
              <a:t>) - крупный хищник. Размах его крыльев может достигать 2 метров. У него очень острое зрение, благодаря которому беркуты могут с большой высоты высматривать добычу. Высота полета, свойственная этих птицам из семейства ястребиных, - </a:t>
            </a:r>
            <a:r>
              <a:rPr lang="ru-RU" sz="2800" b="1" dirty="0" smtClean="0"/>
              <a:t>4500 м.</a:t>
            </a:r>
            <a:endParaRPr lang="ru-RU" sz="2800" b="1" dirty="0"/>
          </a:p>
        </p:txBody>
      </p:sp>
      <p:pic>
        <p:nvPicPr>
          <p:cNvPr id="4" name="Рисунок 3" descr="18.gif"/>
          <p:cNvPicPr>
            <a:picLocks noChangeAspect="1"/>
          </p:cNvPicPr>
          <p:nvPr/>
        </p:nvPicPr>
        <p:blipFill>
          <a:blip r:embed="rId3" cstate="print"/>
          <a:stretch>
            <a:fillRect/>
          </a:stretch>
        </p:blipFill>
        <p:spPr>
          <a:xfrm>
            <a:off x="7524328" y="4725144"/>
            <a:ext cx="1190625" cy="1933575"/>
          </a:xfrm>
          <a:prstGeom prst="rect">
            <a:avLst/>
          </a:prstGeom>
        </p:spPr>
      </p:pic>
    </p:spTree>
  </p:cSld>
  <p:clrMapOvr>
    <a:masterClrMapping/>
  </p:clrMapOvr>
  <p:transition spd="med">
    <p:fade/>
  </p:transition>
</p:sld>
</file>

<file path=ppt/theme/_rels/theme12.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Тема15">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000">
            <a:solidFill>
              <a:schemeClr val="accent2"/>
            </a:solidFill>
          </a:defRPr>
        </a:defPPr>
      </a:lstStyle>
    </a:txDef>
  </a:objectDefaults>
  <a:extraClrSchemeLst/>
</a:theme>
</file>

<file path=ppt/theme/theme10.xml><?xml version="1.0" encoding="utf-8"?>
<a:theme xmlns:a="http://schemas.openxmlformats.org/drawingml/2006/main" name="1_Green Swirls Segoe Template_TP10286739">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1.xml><?xml version="1.0" encoding="utf-8"?>
<a:theme xmlns:a="http://schemas.openxmlformats.org/drawingml/2006/main" name="3_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2.xml><?xml version="1.0" encoding="utf-8"?>
<a:theme xmlns:a="http://schemas.openxmlformats.org/drawingml/2006/main" name="QuizShow">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85000"/>
              </a:schemeClr>
            </a:gs>
            <a:gs pos="100000">
              <a:schemeClr val="phClr">
                <a:shade val="80000"/>
                <a:satMod val="150000"/>
              </a:schemeClr>
            </a:gs>
          </a:gsLst>
          <a:path path="circle">
            <a:fillToRect l="50000" t="50000" r="100000" b="100000"/>
          </a:path>
        </a:gradFill>
        <a:blipFill>
          <a:blip xmlns:r="http://schemas.openxmlformats.org/officeDocument/2006/relationships" r:embed="rId1">
            <a:duotone>
              <a:schemeClr val="phClr">
                <a:shade val="80000"/>
              </a:schemeClr>
              <a:schemeClr val="phClr">
                <a:tint val="70000"/>
              </a:schemeClr>
            </a:duotone>
          </a:blip>
          <a:tile tx="0" ty="0" sx="100000" sy="100000" flip="none" algn="t"/>
        </a:blipFill>
      </a:bgFillStyleLst>
    </a:fmtScheme>
  </a:themeElements>
  <a:objectDefaults/>
  <a:extraClrSchemeLst/>
</a:theme>
</file>

<file path=ppt/theme/theme13.xml><?xml version="1.0" encoding="utf-8"?>
<a:theme xmlns:a="http://schemas.openxmlformats.org/drawingml/2006/main" name="country">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E47E7E"/>
      </a:hlink>
      <a:folHlink>
        <a:srgbClr val="C84447"/>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accent3"/>
        </a:solidFill>
        <a:ln w="25400" cap="rnd" cmpd="sng" algn="ctr">
          <a:noFill/>
          <a:prstDash val="solid"/>
        </a:ln>
        <a:effectLst/>
      </a:spPr>
      <a:bodyPr rtlCol="0" anchor="ctr"/>
      <a:lstStyle>
        <a:defPPr algn="ctr">
          <a:defRPr/>
        </a:defPPr>
      </a:lstStyle>
      <a:style>
        <a:lnRef idx="2">
          <a:schemeClr val="accent1"/>
        </a:lnRef>
        <a:fillRef idx="1">
          <a:schemeClr val="accent1"/>
        </a:fillRef>
        <a:effectRef idx="0">
          <a:schemeClr val="accent1"/>
        </a:effectRef>
        <a:fontRef idx="minor">
          <a:schemeClr val="lt1"/>
        </a:fontRef>
      </a:style>
    </a:spDef>
  </a:objectDefaults>
  <a:extraClrSchemeLst/>
</a:theme>
</file>

<file path=ppt/theme/theme1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6">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000">
            <a:solidFill>
              <a:schemeClr val="accent2"/>
            </a:solidFill>
          </a:defRPr>
        </a:defPPr>
      </a:lstStyle>
    </a:txDef>
  </a:objectDefaults>
  <a:extraClrSchemeLst/>
</a:theme>
</file>

<file path=ppt/theme/theme3.xml><?xml version="1.0" encoding="utf-8"?>
<a:theme xmlns:a="http://schemas.openxmlformats.org/drawingml/2006/main" name="Тема7">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000">
            <a:solidFill>
              <a:schemeClr val="accent2"/>
            </a:solidFill>
          </a:defRPr>
        </a:defPPr>
      </a:lstStyle>
    </a:txDef>
  </a:objectDefaults>
  <a:extraClrSchemeLst/>
</a:theme>
</file>

<file path=ppt/theme/theme4.xml><?xml version="1.0" encoding="utf-8"?>
<a:theme xmlns:a="http://schemas.openxmlformats.org/drawingml/2006/main" name="ms_pptprojoverview_tp01018456">
  <a:themeElements>
    <a:clrScheme name="ms_pptprojoverview_tp01018456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ms_pptprojoverview_tp01018456">
      <a:majorFont>
        <a:latin typeface="Trebuchet MS"/>
        <a:ea typeface=""/>
        <a:cs typeface=""/>
      </a:majorFont>
      <a:minorFont>
        <a:latin typeface="Trebuchet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s_pptprojoverview_tp01018456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ms_pptprojoverview_tp01018456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ms_pptprojoverview_tp01018456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extured template_Green Segoe_TP10286782">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Green Segoe 4-3 template-template_April-17-2007">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8.xml><?xml version="1.0" encoding="utf-8"?>
<a:theme xmlns:a="http://schemas.openxmlformats.org/drawingml/2006/main" name="1_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9.xml><?xml version="1.0" encoding="utf-8"?>
<a:theme xmlns:a="http://schemas.openxmlformats.org/drawingml/2006/main" name="2_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Тема15</Template>
  <TotalTime>764</TotalTime>
  <Words>619</Words>
  <Application>Microsoft Office PowerPoint</Application>
  <PresentationFormat>Экран (4:3)</PresentationFormat>
  <Paragraphs>45</Paragraphs>
  <Slides>21</Slides>
  <Notes>11</Notes>
  <HiddenSlides>0</HiddenSlides>
  <MMClips>0</MMClips>
  <ScaleCrop>false</ScaleCrop>
  <HeadingPairs>
    <vt:vector size="4" baseType="variant">
      <vt:variant>
        <vt:lpstr>Тема</vt:lpstr>
      </vt:variant>
      <vt:variant>
        <vt:i4>13</vt:i4>
      </vt:variant>
      <vt:variant>
        <vt:lpstr>Заголовки слайдов</vt:lpstr>
      </vt:variant>
      <vt:variant>
        <vt:i4>21</vt:i4>
      </vt:variant>
    </vt:vector>
  </HeadingPairs>
  <TitlesOfParts>
    <vt:vector size="34" baseType="lpstr">
      <vt:lpstr>Тема15</vt:lpstr>
      <vt:lpstr>Тема6</vt:lpstr>
      <vt:lpstr>Тема7</vt:lpstr>
      <vt:lpstr>ms_pptprojoverview_tp01018456</vt:lpstr>
      <vt:lpstr>1_Textured template_Green Segoe_TP10286782</vt:lpstr>
      <vt:lpstr>Белый текст и шрифт Courier для слайдов с кодом</vt:lpstr>
      <vt:lpstr>Green Segoe 4-3 template-template_April-17-2007</vt:lpstr>
      <vt:lpstr>1_Белый текст и шрифт Courier для слайдов с кодом</vt:lpstr>
      <vt:lpstr>2_Белый текст и шрифт Courier для слайдов с кодом</vt:lpstr>
      <vt:lpstr>1_Green Swirls Segoe Template_TP10286739</vt:lpstr>
      <vt:lpstr>3_Белый текст и шрифт Courier для слайдов с кодом</vt:lpstr>
      <vt:lpstr>QuizShow</vt:lpstr>
      <vt:lpstr>country</vt:lpstr>
      <vt:lpstr>Самые высоко летающие птицы</vt:lpstr>
      <vt:lpstr>Белый аист</vt:lpstr>
      <vt:lpstr>Слайд 3</vt:lpstr>
      <vt:lpstr>Андский кондор</vt:lpstr>
      <vt:lpstr>Слайд 5</vt:lpstr>
      <vt:lpstr>Черный стриж</vt:lpstr>
      <vt:lpstr>Слайд 7</vt:lpstr>
      <vt:lpstr>Беркут</vt:lpstr>
      <vt:lpstr>Слайд 9</vt:lpstr>
      <vt:lpstr>РЖАНКИ</vt:lpstr>
      <vt:lpstr>Слайд 11</vt:lpstr>
      <vt:lpstr>Кряквы</vt:lpstr>
      <vt:lpstr>Слайд 13</vt:lpstr>
      <vt:lpstr>Серые гуси</vt:lpstr>
      <vt:lpstr>Слайд 15</vt:lpstr>
      <vt:lpstr>Лебеди-кликуны</vt:lpstr>
      <vt:lpstr>Слайд 17</vt:lpstr>
      <vt:lpstr>Горные гуси</vt:lpstr>
      <vt:lpstr>Слайд 19</vt:lpstr>
      <vt:lpstr>ГРИФЫ</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Самые высоко летающие птицы</dc:title>
  <dc:creator>zooclub.ru</dc:creator>
  <cp:keywords>животные, птицы</cp:keywords>
  <dc:description>Данная презентация может быть использована в личных целях, но не может быть опубликована в интернете на других сайтах.</dc:description>
  <cp:lastModifiedBy>user1</cp:lastModifiedBy>
  <cp:revision>14</cp:revision>
  <dcterms:created xsi:type="dcterms:W3CDTF">2014-02-09T03:05:34Z</dcterms:created>
  <dcterms:modified xsi:type="dcterms:W3CDTF">2018-02-16T07:35:08Z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