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5" r:id="rId20"/>
    <p:sldId id="274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98AA7-591E-421C-99CE-5921CE5F0705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85AC9D-A65D-409D-BC87-0F1F62393B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https://</a:t>
            </a:r>
            <a:r>
              <a:rPr lang="en-US" dirty="0" smtClean="0"/>
              <a:t>zooclub.ru/samye/popularnye_porody_krolikov.shtml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5AC9D-A65D-409D-BC87-0F1F62393BA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http://zooclub.ru/samye/popularnye_porody_krolikov.shtml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5AC9D-A65D-409D-BC87-0F1F62393BA2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http://zooclub.ru/samye/popularnye_porody_krolikov.shtml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5AC9D-A65D-409D-BC87-0F1F62393BA2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http://zooclub.ru/samye/popularnye_porody_krolikov.shtml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5AC9D-A65D-409D-BC87-0F1F62393BA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http://zooclub.ru/samye/popularnye_porody_krolikov.shtml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5AC9D-A65D-409D-BC87-0F1F62393BA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http://zooclub.ru/samye/popularnye_porody_krolikov.shtml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5AC9D-A65D-409D-BC87-0F1F62393BA2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http://zooclub.ru/samye/popularnye_porody_krolikov.shtml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5AC9D-A65D-409D-BC87-0F1F62393BA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http://zooclub.ru/samye/popularnye_porody_krolikov.shtml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5AC9D-A65D-409D-BC87-0F1F62393BA2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http://zooclub.ru/samye/popularnye_porody_krolikov.shtml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5AC9D-A65D-409D-BC87-0F1F62393BA2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http://zooclub.ru/samye/popularnye_porody_krolikov.shtml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5AC9D-A65D-409D-BC87-0F1F62393BA2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http://zooclub.ru/samye/popularnye_porody_krolikov.shtml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5AC9D-A65D-409D-BC87-0F1F62393BA2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FADF2B2-598B-43B0-A671-B90A6D3AED66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1E7DAC5-C98A-4885-8A0D-F4EF29DACA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DF2B2-598B-43B0-A671-B90A6D3AED66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DAC5-C98A-4885-8A0D-F4EF29DACA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DF2B2-598B-43B0-A671-B90A6D3AED66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DAC5-C98A-4885-8A0D-F4EF29DACA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DF2B2-598B-43B0-A671-B90A6D3AED66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DAC5-C98A-4885-8A0D-F4EF29DACA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FADF2B2-598B-43B0-A671-B90A6D3AED66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1E7DAC5-C98A-4885-8A0D-F4EF29DACA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DF2B2-598B-43B0-A671-B90A6D3AED66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DAC5-C98A-4885-8A0D-F4EF29DACA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DF2B2-598B-43B0-A671-B90A6D3AED66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DAC5-C98A-4885-8A0D-F4EF29DACA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DF2B2-598B-43B0-A671-B90A6D3AED66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DAC5-C98A-4885-8A0D-F4EF29DACA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DF2B2-598B-43B0-A671-B90A6D3AED66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DAC5-C98A-4885-8A0D-F4EF29DACA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DF2B2-598B-43B0-A671-B90A6D3AED66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DAC5-C98A-4885-8A0D-F4EF29DACA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DF2B2-598B-43B0-A671-B90A6D3AED66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DAC5-C98A-4885-8A0D-F4EF29DACA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FADF2B2-598B-43B0-A671-B90A6D3AED66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1E7DAC5-C98A-4885-8A0D-F4EF29DACA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3717032"/>
            <a:ext cx="6858000" cy="1159768"/>
          </a:xfrm>
        </p:spPr>
        <p:txBody>
          <a:bodyPr>
            <a:normAutofit/>
          </a:bodyPr>
          <a:lstStyle/>
          <a:p>
            <a:r>
              <a:rPr lang="ru-RU" dirty="0" smtClean="0"/>
              <a:t>Самые популярные породы декоративных кроликов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6798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Декоративные карликовые кролики появились в конце 19 века случайно. Обычная домашняя крольчиха родила малышей-карликов, которые в последствие (во взрослом состоянии) весили в несколько раз меньше обычных кроликов.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6381328"/>
            <a:ext cx="16192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www.zooclub.ru</a:t>
            </a:r>
            <a:endParaRPr lang="ru-RU" sz="1600" dirty="0"/>
          </a:p>
        </p:txBody>
      </p:sp>
      <p:pic>
        <p:nvPicPr>
          <p:cNvPr id="5" name="Рисунок 4" descr="11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260648"/>
            <a:ext cx="3600400" cy="324836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Карликовый кролик </a:t>
            </a:r>
            <a:r>
              <a:rPr lang="ru-RU" dirty="0" err="1" smtClean="0"/>
              <a:t>рекс</a:t>
            </a:r>
            <a:endParaRPr lang="ru-RU" dirty="0"/>
          </a:p>
        </p:txBody>
      </p:sp>
      <p:pic>
        <p:nvPicPr>
          <p:cNvPr id="6" name="Содержимое 5" descr="3162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700808"/>
            <a:ext cx="6667500" cy="4438650"/>
          </a:xfrm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Кролики породы Рекс  </a:t>
            </a:r>
            <a:r>
              <a:rPr lang="ru-RU" dirty="0" smtClean="0"/>
              <a:t>относятся к короткошерстным породам. Основным отличием породы является качество меха. Волоски у </a:t>
            </a:r>
            <a:r>
              <a:rPr lang="ru-RU" dirty="0" err="1" smtClean="0"/>
              <a:t>кроликов-рексов</a:t>
            </a:r>
            <a:r>
              <a:rPr lang="ru-RU" dirty="0" smtClean="0"/>
              <a:t> мягкие, около 2 см длиной, тонкие, вьющиеся и растут почти вертикально. Кролики будто плюшевые, чем и заслужили популярность во многих странах на планете.</a:t>
            </a:r>
            <a:endParaRPr lang="ru-RU" dirty="0"/>
          </a:p>
        </p:txBody>
      </p:sp>
      <p:pic>
        <p:nvPicPr>
          <p:cNvPr id="4" name="Рисунок 3" descr="13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7236296" y="5445224"/>
            <a:ext cx="1558730" cy="115212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Львиноголовый</a:t>
            </a:r>
            <a:r>
              <a:rPr lang="ru-RU" dirty="0" smtClean="0"/>
              <a:t> кролик</a:t>
            </a:r>
            <a:endParaRPr lang="ru-RU" dirty="0"/>
          </a:p>
        </p:txBody>
      </p:sp>
      <p:pic>
        <p:nvPicPr>
          <p:cNvPr id="4" name="Содержимое 3" descr="1068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30850" y="1272615"/>
            <a:ext cx="7585566" cy="489269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Львиноголовые</a:t>
            </a:r>
            <a:r>
              <a:rPr lang="ru-RU" b="1" dirty="0" smtClean="0">
                <a:solidFill>
                  <a:srgbClr val="FF0000"/>
                </a:solidFill>
              </a:rPr>
              <a:t> кролики</a:t>
            </a:r>
            <a:r>
              <a:rPr lang="ru-RU" dirty="0" smtClean="0"/>
              <a:t>. Считается, что эта порода появилась в результате скрещивания короткошерстных и длинношерстных кроликов, а также путем долгого закрепления необходимого признака у молодых особей. </a:t>
            </a:r>
            <a:r>
              <a:rPr lang="ru-RU" dirty="0" err="1" smtClean="0"/>
              <a:t>Львиноголовые</a:t>
            </a:r>
            <a:r>
              <a:rPr lang="ru-RU" dirty="0" smtClean="0"/>
              <a:t> кролики признаны не во всем мире, но в России они широко распространены. Отличаются представители этой породы длинным туловищем, короткой мягкой шерсткой на всем теле, кроме головы. Голова и шея, в свою очередь, покрыты длинными (не менее 4 см) волосками. Ушки у </a:t>
            </a:r>
            <a:r>
              <a:rPr lang="ru-RU" dirty="0" err="1" smtClean="0"/>
              <a:t>львиноноговых</a:t>
            </a:r>
            <a:r>
              <a:rPr lang="ru-RU" dirty="0" smtClean="0"/>
              <a:t> кроликов, как правило, короткие, а окрас может быть любым. </a:t>
            </a:r>
            <a:endParaRPr lang="ru-RU" dirty="0"/>
          </a:p>
        </p:txBody>
      </p:sp>
      <p:pic>
        <p:nvPicPr>
          <p:cNvPr id="4" name="Рисунок 3" descr="13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7236296" y="5445224"/>
            <a:ext cx="1558730" cy="115212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Карликовый баран</a:t>
            </a:r>
            <a:endParaRPr lang="ru-RU" dirty="0"/>
          </a:p>
        </p:txBody>
      </p:sp>
      <p:pic>
        <p:nvPicPr>
          <p:cNvPr id="4" name="Содержимое 3" descr="1068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308858"/>
            <a:ext cx="7776864" cy="4847578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Карликовые бараны</a:t>
            </a:r>
            <a:r>
              <a:rPr lang="ru-RU" dirty="0" smtClean="0"/>
              <a:t>, конечно же, не имеют ничего общего с овцами. Широкий лоб и крупные глаза делают головы этих кроликов похожими на головы баранов. Карликовых баранов отличает также коренастое телосложение, длинные (24-28 см в длину), висячие уши, красивая линия спины. Весят карликовые бараны немало – 1,5-2 кг.</a:t>
            </a:r>
          </a:p>
        </p:txBody>
      </p:sp>
      <p:pic>
        <p:nvPicPr>
          <p:cNvPr id="4" name="Рисунок 3" descr="13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7236296" y="5445224"/>
            <a:ext cx="1558730" cy="1152128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Лисий баран</a:t>
            </a:r>
            <a:endParaRPr lang="ru-RU" dirty="0"/>
          </a:p>
        </p:txBody>
      </p:sp>
      <p:pic>
        <p:nvPicPr>
          <p:cNvPr id="4" name="Содержимое 3" descr="1068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71601" y="1269495"/>
            <a:ext cx="7289046" cy="489581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Лисьего барана </a:t>
            </a:r>
            <a:r>
              <a:rPr lang="ru-RU" dirty="0" smtClean="0"/>
              <a:t>отличает от обычного карликового барана длина шерсти. Длинные волоски животных спадают практически до земли. Они могут достигать 5-5,5 см в длину. Остевые волосы у представителей этой породы  хорошо распределены и не сваливаются, в отличие, например, от длинношерстного ангорского карлика. Такой тип шерсти облегчает уход за кроликом и, тем самым, повышает популярность породы.</a:t>
            </a:r>
            <a:endParaRPr lang="ru-RU" dirty="0"/>
          </a:p>
        </p:txBody>
      </p:sp>
      <p:pic>
        <p:nvPicPr>
          <p:cNvPr id="4" name="Рисунок 3" descr="13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7236296" y="5445224"/>
            <a:ext cx="1558730" cy="1152128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Карликовая бабочка</a:t>
            </a:r>
            <a:endParaRPr lang="ru-RU" dirty="0"/>
          </a:p>
        </p:txBody>
      </p:sp>
      <p:pic>
        <p:nvPicPr>
          <p:cNvPr id="4" name="Содержимое 3" descr="10684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5" y="1279217"/>
            <a:ext cx="6865698" cy="4886088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Карликовая бабочка </a:t>
            </a:r>
            <a:r>
              <a:rPr lang="ru-RU" dirty="0" smtClean="0"/>
              <a:t>– красивое название для красивых животных. Кролики этой породы отличаются рисунком на белоснежной шерсти. Он может быть голубым или черным, порой встречаются трехцветные экземпляры. Обязательное требование к рисунку – симметричность. На голове должны быть обводки глаз, пятно на носу, захватывающее щеки, полностью окрашенные уши с переходом на загривок и спину. На теле может быть любое сочетание пятен.</a:t>
            </a:r>
          </a:p>
        </p:txBody>
      </p:sp>
      <p:pic>
        <p:nvPicPr>
          <p:cNvPr id="4" name="Рисунок 3" descr="13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7236296" y="5445224"/>
            <a:ext cx="1558730" cy="115212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Польские кролики</a:t>
            </a:r>
            <a:endParaRPr lang="ru-RU" dirty="0"/>
          </a:p>
        </p:txBody>
      </p:sp>
      <p:pic>
        <p:nvPicPr>
          <p:cNvPr id="4" name="Содержимое 3" descr="10675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285576"/>
            <a:ext cx="7128792" cy="4954510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Огневка</a:t>
            </a:r>
            <a:endParaRPr lang="ru-RU" dirty="0"/>
          </a:p>
        </p:txBody>
      </p:sp>
      <p:pic>
        <p:nvPicPr>
          <p:cNvPr id="4" name="Содержимое 3" descr="10685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296136"/>
            <a:ext cx="7776864" cy="4873502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Огневка</a:t>
            </a:r>
            <a:r>
              <a:rPr lang="ru-RU" dirty="0" smtClean="0"/>
              <a:t> – порода декоративных </a:t>
            </a:r>
            <a:r>
              <a:rPr lang="ru-RU" dirty="0" err="1" smtClean="0"/>
              <a:t>нормальношерстных</a:t>
            </a:r>
            <a:r>
              <a:rPr lang="ru-RU" dirty="0" smtClean="0"/>
              <a:t> кроликов с необычным ярким окрасом. В основном шерсть огневок бывает коричневая, черная или синяя, а также допускаются сочетания этих цветов. В независимости от основного окраса шерсти, когти всех кроликов должны быть темными. Огневки обладают крепким, длинным телом, пропорциональной головой и средними (до 10 см) ушами. </a:t>
            </a:r>
            <a:endParaRPr lang="ru-RU" dirty="0"/>
          </a:p>
        </p:txBody>
      </p:sp>
      <p:pic>
        <p:nvPicPr>
          <p:cNvPr id="4" name="Рисунок 3" descr="13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7236296" y="5445224"/>
            <a:ext cx="1558730" cy="115212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Гермелин</a:t>
            </a:r>
            <a:r>
              <a:rPr lang="ru-RU" b="1" dirty="0" smtClean="0">
                <a:solidFill>
                  <a:srgbClr val="FF0000"/>
                </a:solidFill>
              </a:rPr>
              <a:t>, или польский кролик</a:t>
            </a:r>
            <a:r>
              <a:rPr lang="ru-RU" dirty="0" smtClean="0"/>
              <a:t>, – порода карликовых кроликов. Она является родоначальницей многих других пород мини-кроликов. </a:t>
            </a:r>
            <a:r>
              <a:rPr lang="ru-RU" dirty="0" err="1" smtClean="0"/>
              <a:t>Гермелины</a:t>
            </a:r>
            <a:r>
              <a:rPr lang="ru-RU" dirty="0" smtClean="0"/>
              <a:t> имеют практически идентичный стандарт во всех странах мира. Для этой породы характерно коренастое продолговатое телосложение, вес от 800 до 1500 </a:t>
            </a:r>
            <a:r>
              <a:rPr lang="ru-RU" dirty="0" err="1" smtClean="0"/>
              <a:t>гр</a:t>
            </a:r>
            <a:r>
              <a:rPr lang="ru-RU" dirty="0" smtClean="0"/>
              <a:t>, средней длины уши (4-7 см), плотно прилегающий к туловищу хвост. Будь </a:t>
            </a:r>
            <a:r>
              <a:rPr lang="ru-RU" dirty="0" err="1" smtClean="0"/>
              <a:t>гермелины</a:t>
            </a:r>
            <a:r>
              <a:rPr lang="ru-RU" dirty="0" smtClean="0"/>
              <a:t> людьми, их называли бы интеллигентами. Они спокойные, неглупые, уравновешенные животные, за что их и любят.</a:t>
            </a:r>
            <a:endParaRPr lang="ru-RU" dirty="0"/>
          </a:p>
        </p:txBody>
      </p:sp>
      <p:pic>
        <p:nvPicPr>
          <p:cNvPr id="4" name="Рисунок 3" descr="13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7236296" y="5445224"/>
            <a:ext cx="1558730" cy="115212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Цветной карлик</a:t>
            </a:r>
            <a:endParaRPr lang="ru-RU" dirty="0"/>
          </a:p>
        </p:txBody>
      </p:sp>
      <p:pic>
        <p:nvPicPr>
          <p:cNvPr id="4" name="Содержимое 3" descr="10677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299497"/>
            <a:ext cx="7272808" cy="482429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Цветной карлик </a:t>
            </a:r>
            <a:r>
              <a:rPr lang="ru-RU" dirty="0" smtClean="0"/>
              <a:t>– родственник </a:t>
            </a:r>
            <a:r>
              <a:rPr lang="ru-RU" dirty="0" err="1" smtClean="0"/>
              <a:t>гермелин</a:t>
            </a:r>
            <a:r>
              <a:rPr lang="ru-RU" dirty="0" smtClean="0"/>
              <a:t>. В разных странах эта порода известна под разными названиями, однако, стандарт в основном совпадает с описанием польских кроликов. Единственное отличие этих двух пород – окрас. Цветные карлики могут иметь не только белый волосяной покров, но также красный, голубой, черный, рыжий и другой. Длина шерсти у этих забавных кроликов средняя (</a:t>
            </a:r>
            <a:r>
              <a:rPr lang="ru-RU" dirty="0" err="1" smtClean="0"/>
              <a:t>нормальноволосая</a:t>
            </a:r>
            <a:r>
              <a:rPr lang="ru-RU" dirty="0" smtClean="0"/>
              <a:t> порода).</a:t>
            </a:r>
            <a:endParaRPr lang="ru-RU" dirty="0"/>
          </a:p>
        </p:txBody>
      </p:sp>
      <p:pic>
        <p:nvPicPr>
          <p:cNvPr id="4" name="Рисунок 3" descr="13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7236296" y="5445224"/>
            <a:ext cx="1558730" cy="115212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Карликовый лисий кролик</a:t>
            </a:r>
            <a:endParaRPr lang="ru-RU" dirty="0"/>
          </a:p>
        </p:txBody>
      </p:sp>
      <p:pic>
        <p:nvPicPr>
          <p:cNvPr id="4" name="Содержимое 3" descr="10678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251011"/>
            <a:ext cx="6840760" cy="4925347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Карликовый лисий кролик </a:t>
            </a:r>
            <a:r>
              <a:rPr lang="ru-RU" dirty="0" smtClean="0"/>
              <a:t>– порода красивых </a:t>
            </a:r>
            <a:r>
              <a:rPr lang="ru-RU" dirty="0" err="1" smtClean="0"/>
              <a:t>полудлинношерстных</a:t>
            </a:r>
            <a:r>
              <a:rPr lang="ru-RU" dirty="0" smtClean="0"/>
              <a:t> кроликов. По размеру представители породы  схожи с кроликами предыдущих пород. Особое очарование карликовым лисьим кроликам придает, конечно же, удлиненная шерсть, покрывающая все тело животного. Длина волосков обычно не менее 4 см. Но, несмотря на удлиненную шерсть, кролики достаточно просты в уходе, так как волосяной покров состоит в основном из жестких остевых волосков, поэтому не спутывается и его легко мыть.</a:t>
            </a:r>
            <a:endParaRPr lang="ru-RU" dirty="0"/>
          </a:p>
        </p:txBody>
      </p:sp>
      <p:pic>
        <p:nvPicPr>
          <p:cNvPr id="4" name="Рисунок 3" descr="13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7236296" y="5445224"/>
            <a:ext cx="1558730" cy="115212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Карликовый ангорский кролик</a:t>
            </a:r>
            <a:endParaRPr lang="ru-RU" dirty="0"/>
          </a:p>
        </p:txBody>
      </p:sp>
      <p:pic>
        <p:nvPicPr>
          <p:cNvPr id="4" name="Содержимое 3" descr="10679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346664" y="1268760"/>
            <a:ext cx="6609712" cy="4957284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874096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Карликовый ангорский кролик</a:t>
            </a:r>
            <a:r>
              <a:rPr lang="ru-RU" dirty="0" smtClean="0"/>
              <a:t>, известный также как </a:t>
            </a:r>
            <a:r>
              <a:rPr lang="ru-RU" b="1" dirty="0" err="1" smtClean="0">
                <a:solidFill>
                  <a:srgbClr val="FF0000"/>
                </a:solidFill>
              </a:rPr>
              <a:t>Тедди</a:t>
            </a:r>
            <a:r>
              <a:rPr lang="ru-RU" b="1" dirty="0" smtClean="0"/>
              <a:t> </a:t>
            </a:r>
            <a:r>
              <a:rPr lang="ru-RU" dirty="0" smtClean="0"/>
              <a:t>или </a:t>
            </a:r>
            <a:r>
              <a:rPr lang="ru-RU" b="1" dirty="0" smtClean="0">
                <a:solidFill>
                  <a:srgbClr val="FF0000"/>
                </a:solidFill>
              </a:rPr>
              <a:t>Русская </a:t>
            </a:r>
            <a:r>
              <a:rPr lang="ru-RU" b="1" dirty="0" err="1" smtClean="0">
                <a:solidFill>
                  <a:srgbClr val="FF0000"/>
                </a:solidFill>
              </a:rPr>
              <a:t>ангора</a:t>
            </a:r>
            <a:r>
              <a:rPr lang="ru-RU" dirty="0" smtClean="0"/>
              <a:t>, обладает длинным мягким волосяным покровом. Шерсть этих кроликов состоит в основном из пуха. Она густая и плотно прилегает к туловищу. Волоски тонкие и легко спутываются, поэтому уход за ангорскими карликами непростой. Но ради такой красоты стоит стараться.</a:t>
            </a:r>
            <a:endParaRPr lang="ru-RU" dirty="0"/>
          </a:p>
        </p:txBody>
      </p:sp>
      <p:pic>
        <p:nvPicPr>
          <p:cNvPr id="4" name="Рисунок 3" descr="13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7236296" y="5445224"/>
            <a:ext cx="1558730" cy="115212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66</TotalTime>
  <Words>776</Words>
  <Application>Microsoft Office PowerPoint</Application>
  <PresentationFormat>Экран (4:3)</PresentationFormat>
  <Paragraphs>45</Paragraphs>
  <Slides>21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Начальная</vt:lpstr>
      <vt:lpstr>Самые популярные породы декоративных кроликов</vt:lpstr>
      <vt:lpstr>Польские кролики</vt:lpstr>
      <vt:lpstr>Слайд 3</vt:lpstr>
      <vt:lpstr>Цветной карлик</vt:lpstr>
      <vt:lpstr>Слайд 5</vt:lpstr>
      <vt:lpstr>Карликовый лисий кролик</vt:lpstr>
      <vt:lpstr>Слайд 7</vt:lpstr>
      <vt:lpstr>Карликовый ангорский кролик</vt:lpstr>
      <vt:lpstr>Слайд 9</vt:lpstr>
      <vt:lpstr>Карликовый кролик рекс</vt:lpstr>
      <vt:lpstr>Слайд 11</vt:lpstr>
      <vt:lpstr>Львиноголовый кролик</vt:lpstr>
      <vt:lpstr>Слайд 13</vt:lpstr>
      <vt:lpstr>Карликовый баран</vt:lpstr>
      <vt:lpstr>Слайд 15</vt:lpstr>
      <vt:lpstr>Лисий баран</vt:lpstr>
      <vt:lpstr>Слайд 17</vt:lpstr>
      <vt:lpstr>Карликовая бабочка</vt:lpstr>
      <vt:lpstr>Слайд 19</vt:lpstr>
      <vt:lpstr>Огневка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Самые популярные породы декоративных кроликов</dc:title>
  <dc:creator>zooclub.ru</dc:creator>
  <cp:keywords>животные, кролики</cp:keywords>
  <dc:description>Данная презентация может быть использована в личных целях, но не может быть опубликована в интернете на других сайтах.</dc:description>
  <cp:lastModifiedBy>user1</cp:lastModifiedBy>
  <cp:revision>10</cp:revision>
  <dcterms:created xsi:type="dcterms:W3CDTF">2014-02-09T21:25:28Z</dcterms:created>
  <dcterms:modified xsi:type="dcterms:W3CDTF">2018-02-16T06:16:37Z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