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1BB11-2D62-4326-9928-B1F0AF86F0C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24C0D-382E-4168-82D9-12444F430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http://zooclub.ru/samye/poleznye_domashnie_zhivotnye.shtml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http://zooclub.ru/samye/poleznye_domashnie_zhivotnye.shtml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69A9DA-C0ED-46BA-95FA-D5FE52560B1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полезные домашние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Животные дают много жизненно необходимых продуктов людям, самыми важными из которых являются мясо, молоко, яйца и шкура. Селекционная работа позволила вывести животных, обладающих еще более высокой продуктивностью, чем их предки. Самые полезные домашние питомцы практически идентичны самым популярным сельскохозяйственным животным.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3875209" cy="2867655"/>
          </a:xfrm>
          <a:prstGeom prst="rect">
            <a:avLst/>
          </a:prstGeom>
        </p:spPr>
      </p:pic>
      <p:pic>
        <p:nvPicPr>
          <p:cNvPr id="6" name="Рисунок 5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437112"/>
            <a:ext cx="2594077" cy="2088232"/>
          </a:xfrm>
          <a:prstGeom prst="rect">
            <a:avLst/>
          </a:prstGeom>
        </p:spPr>
      </p:pic>
      <p:pic>
        <p:nvPicPr>
          <p:cNvPr id="8" name="Рисунок 7" descr="(9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733256"/>
            <a:ext cx="576064" cy="829532"/>
          </a:xfrm>
          <a:prstGeom prst="rect">
            <a:avLst/>
          </a:prstGeom>
        </p:spPr>
      </p:pic>
      <p:pic>
        <p:nvPicPr>
          <p:cNvPr id="9" name="Рисунок 8" descr="(95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869160"/>
            <a:ext cx="1664147" cy="1709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Козы</a:t>
            </a:r>
            <a:endParaRPr lang="ru-RU" b="1" dirty="0"/>
          </a:p>
        </p:txBody>
      </p:sp>
      <p:pic>
        <p:nvPicPr>
          <p:cNvPr id="4" name="Содержимое 3" descr="14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72307"/>
            <a:ext cx="7344815" cy="4896544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Козы </a:t>
            </a:r>
            <a:r>
              <a:rPr lang="ru-RU" dirty="0" smtClean="0"/>
              <a:t>– животные, одомашненные человеком одними из первых. Они дают людям много полезных продуктов, в частности мясо, молоко, шерсть, пух и кожу. В зависимости от того, какой продукт козы дают в больших количествах, определяется их направленность. </a:t>
            </a:r>
            <a:r>
              <a:rPr lang="ru-RU" b="1" dirty="0" smtClean="0"/>
              <a:t>Выделяют коз молочной, пуховой, шерстной и </a:t>
            </a:r>
            <a:r>
              <a:rPr lang="ru-RU" b="1" dirty="0" err="1" smtClean="0"/>
              <a:t>молочно-мясо-шерстной</a:t>
            </a:r>
            <a:r>
              <a:rPr lang="ru-RU" b="1" dirty="0" smtClean="0"/>
              <a:t> направленности</a:t>
            </a:r>
            <a:r>
              <a:rPr lang="ru-RU" dirty="0" smtClean="0"/>
              <a:t>. Козы очень популярны в небольших фермерских хозяйствах, так как они обладают высокой продуктивностью и не требуют таких затрат, как, например, коровы.</a:t>
            </a:r>
            <a:endParaRPr lang="ru-RU" dirty="0"/>
          </a:p>
        </p:txBody>
      </p:sp>
      <p:pic>
        <p:nvPicPr>
          <p:cNvPr id="4" name="Рисунок 3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Овцы</a:t>
            </a:r>
            <a:endParaRPr lang="ru-RU" b="1" dirty="0"/>
          </a:p>
        </p:txBody>
      </p:sp>
      <p:pic>
        <p:nvPicPr>
          <p:cNvPr id="4" name="Содержимое 3" descr="14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2775"/>
            <a:ext cx="7183699" cy="4932807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Овцы.</a:t>
            </a:r>
            <a:r>
              <a:rPr lang="ru-RU" dirty="0" smtClean="0"/>
              <a:t> Сегодня в мире насчитывается примерно 600 пород овец. Основные продукты, которые люди получают при разведении овец, - это шерсть и мясо. Также продуктами овцеводства являются молоко, сыр (брынза), овчина и смушки (разновидности шкур). Существуют четыре основных направления овцеводства – это тонкорунное, полутонкорунное, грубошерстное и полугрубошёрстное. Грубошерстные овцы также имеют свое подразделение, также определяющее их направленность. </a:t>
            </a:r>
            <a:r>
              <a:rPr lang="ru-RU" b="1" dirty="0" smtClean="0"/>
              <a:t>Выделяют шубное, </a:t>
            </a:r>
            <a:r>
              <a:rPr lang="ru-RU" b="1" dirty="0" err="1" smtClean="0"/>
              <a:t>мясо-сальное</a:t>
            </a:r>
            <a:r>
              <a:rPr lang="ru-RU" b="1" dirty="0" smtClean="0"/>
              <a:t>, смушковое, </a:t>
            </a:r>
            <a:r>
              <a:rPr lang="ru-RU" b="1" dirty="0" err="1" smtClean="0"/>
              <a:t>мясо-шерстное</a:t>
            </a:r>
            <a:r>
              <a:rPr lang="ru-RU" b="1" dirty="0" smtClean="0"/>
              <a:t> и </a:t>
            </a:r>
            <a:r>
              <a:rPr lang="ru-RU" b="1" dirty="0" err="1" smtClean="0"/>
              <a:t>мясо-шерстно-молочное</a:t>
            </a:r>
            <a:r>
              <a:rPr lang="ru-RU" b="1" dirty="0" smtClean="0"/>
              <a:t> направление.</a:t>
            </a:r>
            <a:r>
              <a:rPr lang="ru-RU" dirty="0" smtClean="0"/>
              <a:t> Выбор животных определенного направления и их содержание определяется природными условиями. В основном овец содержат в местах, где есть просторные пастбища. </a:t>
            </a:r>
            <a:endParaRPr lang="ru-RU" dirty="0"/>
          </a:p>
        </p:txBody>
      </p:sp>
      <p:pic>
        <p:nvPicPr>
          <p:cNvPr id="4" name="Рисунок 3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Свиньи</a:t>
            </a:r>
            <a:endParaRPr lang="ru-RU" b="1" dirty="0"/>
          </a:p>
        </p:txBody>
      </p:sp>
      <p:pic>
        <p:nvPicPr>
          <p:cNvPr id="4" name="Содержимое 3" descr="125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04553"/>
            <a:ext cx="7499350" cy="4687094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свиньи </a:t>
            </a:r>
            <a:r>
              <a:rPr lang="ru-RU" dirty="0" smtClean="0"/>
              <a:t>– важные сельскохозяйственные животные. На сегодняшний день существует более 100 пород свиней. Наиболее популярными в России являются крупная белая, </a:t>
            </a:r>
            <a:r>
              <a:rPr lang="ru-RU" dirty="0" err="1" smtClean="0"/>
              <a:t>ландрас</a:t>
            </a:r>
            <a:r>
              <a:rPr lang="ru-RU" dirty="0" smtClean="0"/>
              <a:t>, </a:t>
            </a:r>
            <a:r>
              <a:rPr lang="ru-RU" dirty="0" err="1" smtClean="0"/>
              <a:t>уржумская</a:t>
            </a:r>
            <a:r>
              <a:rPr lang="ru-RU" dirty="0" smtClean="0"/>
              <a:t>, белорусская чёрно-пёстрая, литовская белая и другие. Самыми ценными продуктами, которые люди получают от свиней, являются, безусловно, мясо и сало, также после убоя используется кожа, внутренние органы и другие части свиней. Получают и фармакологические ингредиенты, например, панкреатин. </a:t>
            </a:r>
            <a:endParaRPr lang="ru-RU" dirty="0"/>
          </a:p>
        </p:txBody>
      </p:sp>
      <p:pic>
        <p:nvPicPr>
          <p:cNvPr id="4" name="Рисунок 3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Коровы</a:t>
            </a:r>
            <a:endParaRPr lang="ru-RU" b="1" dirty="0"/>
          </a:p>
        </p:txBody>
      </p:sp>
      <p:pic>
        <p:nvPicPr>
          <p:cNvPr id="4" name="Содержимое 3" descr="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47799"/>
            <a:ext cx="6984775" cy="5238582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Коровы</a:t>
            </a:r>
            <a:r>
              <a:rPr lang="ru-RU" dirty="0" smtClean="0"/>
              <a:t> – одни из самых производительных животных планеты. Никакое другое животное не производит такое большое количество молока и мяса. Ежегодно коровы могут давать от 1000 до 8000 кг молока, а туше этих животных может содержаться от 200 до 600 кг мяса. Коровы </a:t>
            </a:r>
            <a:r>
              <a:rPr lang="ru-RU" b="1" dirty="0" smtClean="0"/>
              <a:t>молочного направления </a:t>
            </a:r>
            <a:r>
              <a:rPr lang="ru-RU" dirty="0" smtClean="0"/>
              <a:t>дают во много раз больше молока, чем коровы мясного направления, а </a:t>
            </a:r>
            <a:r>
              <a:rPr lang="ru-RU" b="1" dirty="0" smtClean="0"/>
              <a:t>мясные коровы</a:t>
            </a:r>
            <a:r>
              <a:rPr lang="ru-RU" dirty="0" smtClean="0"/>
              <a:t>, на выходе дают на 7-10% больше мяса, чем молочные. Существует и третья универсальная группа коров </a:t>
            </a:r>
            <a:r>
              <a:rPr lang="ru-RU" b="1" dirty="0" err="1" smtClean="0"/>
              <a:t>мясо-молочной</a:t>
            </a:r>
            <a:r>
              <a:rPr lang="ru-RU" b="1" dirty="0" smtClean="0"/>
              <a:t> направленности</a:t>
            </a:r>
            <a:r>
              <a:rPr lang="ru-RU" dirty="0" smtClean="0"/>
              <a:t>, представители которой чаще других встречаются в небольших хозяйствах.</a:t>
            </a:r>
            <a:endParaRPr lang="ru-RU" dirty="0"/>
          </a:p>
        </p:txBody>
      </p:sp>
      <p:pic>
        <p:nvPicPr>
          <p:cNvPr id="4" name="Рисунок 3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Лошади</a:t>
            </a:r>
            <a:endParaRPr lang="ru-RU" b="1" dirty="0"/>
          </a:p>
        </p:txBody>
      </p:sp>
      <p:pic>
        <p:nvPicPr>
          <p:cNvPr id="4" name="Содержимое 3" descr="14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7219030" cy="4752528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Лошади</a:t>
            </a:r>
            <a:r>
              <a:rPr lang="ru-RU" dirty="0" smtClean="0"/>
              <a:t> отличаются от других полезных животных, которых содержат в основном для получения продуктов питания. Лошади также содержатся для получения мяса, которое считается диетическим, молока и шкуры, но наибольшую пользу они приносят своей силой и мобильностью. Несмотря на автоматизацию современной жизни, необходимость в лошадях присутствует во многих районах мира, особенно труднопроходимых или отдаленных. Их используют для передвижения, перевозки грузов, вспашки и во многих других целях.</a:t>
            </a:r>
          </a:p>
        </p:txBody>
      </p:sp>
      <p:pic>
        <p:nvPicPr>
          <p:cNvPr id="4" name="Рисунок 3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куры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4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7221252" cy="4910451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Северные олени</a:t>
            </a:r>
            <a:endParaRPr lang="ru-RU" b="1" dirty="0"/>
          </a:p>
        </p:txBody>
      </p:sp>
      <p:pic>
        <p:nvPicPr>
          <p:cNvPr id="4" name="Содержимое 3" descr="14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7470455" cy="4880698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Северные олени </a:t>
            </a:r>
            <a:r>
              <a:rPr lang="ru-RU" dirty="0" smtClean="0"/>
              <a:t>– самые продуктивные и полезные животные отдаленных земель. Северные земли Евразии и Северной Америки простираются на многие километры. Другие животные, не приспособленные к суровым условиям тундры, не могут конкурировать с оленями. Жители северных земель используют все, что только может дать это крупное парнокопытное животное: мясо, молоко, шкуру, шерсти, рога, внутренние органы и кости. Неокостеневшие рога (панты) широко используются в народной медицине. </a:t>
            </a:r>
          </a:p>
        </p:txBody>
      </p:sp>
      <p:pic>
        <p:nvPicPr>
          <p:cNvPr id="4" name="Рисунок 3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Животные многие века приносят человечеству пользу</a:t>
            </a:r>
            <a:r>
              <a:rPr lang="ru-RU" dirty="0" smtClean="0"/>
              <a:t>. Без них сложно представить современную развитую цивилизацию. Продуктивные животные обеспечивают людей многими продуктами питания, в том числе полученными в результате переработки первичных продуктов, из их шкур и шерсть создается одежда и обувь. Кроме того, некоторые из этих животных способны помогать человеку в обработке земли, перевозке грузов и людей.</a:t>
            </a:r>
          </a:p>
        </p:txBody>
      </p:sp>
      <p:pic>
        <p:nvPicPr>
          <p:cNvPr id="4" name="Рисунок 3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Курица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/>
              <a:t>– одно из самых продуктивных животных в мире. Сегодня только в одной России существует более 180 пород кур, а во всем мире в целом их еще больше. Они отличаются экстерьером, особенностями разведения и направленностью. Популяция домашних кур насчитывает свыше 25 миллиардов особей. </a:t>
            </a:r>
            <a:r>
              <a:rPr lang="ru-RU" b="1" dirty="0" smtClean="0"/>
              <a:t>Выделяют три основных группы пород кур</a:t>
            </a:r>
            <a:r>
              <a:rPr lang="ru-RU" dirty="0" smtClean="0"/>
              <a:t>: яичные породы, общепользовательные, или </a:t>
            </a:r>
            <a:r>
              <a:rPr lang="ru-RU" dirty="0" err="1" smtClean="0"/>
              <a:t>мясо-яичные</a:t>
            </a:r>
            <a:r>
              <a:rPr lang="ru-RU" dirty="0" smtClean="0"/>
              <a:t>, и преимущественно мясные. Куры дают людям такие полезные продукты как мясо, яйца, перья, пух и удобрение.</a:t>
            </a:r>
          </a:p>
        </p:txBody>
      </p:sp>
      <p:pic>
        <p:nvPicPr>
          <p:cNvPr id="5" name="Рисунок 4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Домашние утки</a:t>
            </a:r>
            <a:endParaRPr lang="ru-RU" b="1" dirty="0"/>
          </a:p>
        </p:txBody>
      </p:sp>
      <p:pic>
        <p:nvPicPr>
          <p:cNvPr id="4" name="Содержимое 3" descr="14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9"/>
            <a:ext cx="7351731" cy="5060442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утки </a:t>
            </a:r>
            <a:r>
              <a:rPr lang="ru-RU" dirty="0" smtClean="0"/>
              <a:t>– вид домашней птицы, характеризующийся высокой жизнеспособностью, скороспелостью и плодовитостью. Несмотря на то, что утки подразделяются на аналогичные с курами группы, их содержат в основном для получения мяса, пуха и пера, то есть большей популярностью пользуются </a:t>
            </a:r>
            <a:r>
              <a:rPr lang="ru-RU" b="1" dirty="0" smtClean="0"/>
              <a:t>птицы мясного и </a:t>
            </a:r>
            <a:r>
              <a:rPr lang="ru-RU" b="1" dirty="0" err="1" smtClean="0"/>
              <a:t>мясо-яичного</a:t>
            </a:r>
            <a:r>
              <a:rPr lang="ru-RU" b="1" dirty="0" smtClean="0"/>
              <a:t> направления. </a:t>
            </a:r>
            <a:r>
              <a:rPr lang="ru-RU" dirty="0" smtClean="0"/>
              <a:t>Мясо утки обладает высокой жирностью, богато питательными элементами, имеет превосходный вкус. Для получения яиц уток содержат редко из-за небольшой массы яиц, тем не менее, яичные утки существуют, к ним относится порода индийские бегуны.</a:t>
            </a:r>
          </a:p>
        </p:txBody>
      </p:sp>
      <p:pic>
        <p:nvPicPr>
          <p:cNvPr id="5" name="Рисунок 4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Домашние гуси</a:t>
            </a:r>
            <a:endParaRPr lang="ru-RU" b="1" dirty="0"/>
          </a:p>
        </p:txBody>
      </p:sp>
      <p:pic>
        <p:nvPicPr>
          <p:cNvPr id="4" name="Содержимое 3" descr="14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4933" y="1484784"/>
            <a:ext cx="7344816" cy="4896544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гуси </a:t>
            </a:r>
            <a:r>
              <a:rPr lang="ru-RU" dirty="0" smtClean="0"/>
              <a:t>– одни из самых полезных животных. В России выращивают более 20 пород гусей, а во всем мире в целом их еще больше. Основные породы образовались методом случайной селекции. Наиболее популярными являются гуси крупной серой, горьковской и кубанской пород. Масса взрослых гусей колеблется между 6 и 10 кг. Яйценоскость у этих птиц может сильно варьироваться – от 30 до 140 яиц в год. Люди получают от гусей не только мясо, но и пух, перья (знаменитое гусиное перо), а также жир. Кроме того, шотландские предприниматели успешно используют гусей в качестве охранников на заводах.</a:t>
            </a:r>
          </a:p>
        </p:txBody>
      </p:sp>
      <p:pic>
        <p:nvPicPr>
          <p:cNvPr id="4" name="Рисунок 3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Кролики</a:t>
            </a:r>
            <a:endParaRPr lang="ru-RU" b="1" dirty="0"/>
          </a:p>
        </p:txBody>
      </p:sp>
      <p:pic>
        <p:nvPicPr>
          <p:cNvPr id="4" name="Содержимое 3" descr="14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7706447" cy="4816529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Кролики</a:t>
            </a:r>
            <a:r>
              <a:rPr lang="ru-RU" dirty="0" smtClean="0"/>
              <a:t> – популярные животные для разведения в частном хозяйстве. Многочисленные породы кроликов по своей направленности объединены в три группы: </a:t>
            </a:r>
            <a:r>
              <a:rPr lang="ru-RU" b="1" dirty="0" smtClean="0"/>
              <a:t>мясные</a:t>
            </a:r>
            <a:r>
              <a:rPr lang="ru-RU" dirty="0" smtClean="0"/>
              <a:t> (новозеландская белая, калифорнийская и другие породы), </a:t>
            </a:r>
            <a:r>
              <a:rPr lang="ru-RU" b="1" dirty="0" err="1" smtClean="0"/>
              <a:t>мясошкурные</a:t>
            </a:r>
            <a:r>
              <a:rPr lang="ru-RU" dirty="0" smtClean="0"/>
              <a:t> (советская шиншилла, белый великан, серый великан, черно-бурый, серебристый, русский горностаевый и другие породы) </a:t>
            </a:r>
            <a:r>
              <a:rPr lang="ru-RU" b="1" dirty="0" smtClean="0"/>
              <a:t>и пуховые </a:t>
            </a:r>
            <a:r>
              <a:rPr lang="ru-RU" dirty="0" smtClean="0"/>
              <a:t>(ангорская пуховая, белая пуховая породы). Мясо этих животных считается диетическим и рекомендуется людям с заболеваниями желудочно-кишечного тракта. Шкура кроликов достаточно прочная и мягкая, из нее получаются изделия, способные хорошо сохранять тепло (шубы, шапки, варежки).</a:t>
            </a:r>
          </a:p>
        </p:txBody>
      </p:sp>
      <p:pic>
        <p:nvPicPr>
          <p:cNvPr id="4" name="Рисунок 3" descr="(92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4869160"/>
            <a:ext cx="1296144" cy="17331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1073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Самые полезные домашние животные</vt:lpstr>
      <vt:lpstr>Домашние куры</vt:lpstr>
      <vt:lpstr>Слайд 3</vt:lpstr>
      <vt:lpstr>Домашние утки</vt:lpstr>
      <vt:lpstr>Слайд 5</vt:lpstr>
      <vt:lpstr>Домашние гуси</vt:lpstr>
      <vt:lpstr>Слайд 7</vt:lpstr>
      <vt:lpstr>Кролики</vt:lpstr>
      <vt:lpstr>Слайд 9</vt:lpstr>
      <vt:lpstr>Козы</vt:lpstr>
      <vt:lpstr>Слайд 11</vt:lpstr>
      <vt:lpstr>Овцы</vt:lpstr>
      <vt:lpstr>Слайд 13</vt:lpstr>
      <vt:lpstr>Свиньи</vt:lpstr>
      <vt:lpstr>Слайд 15</vt:lpstr>
      <vt:lpstr>Коровы</vt:lpstr>
      <vt:lpstr>Слайд 17</vt:lpstr>
      <vt:lpstr>Лошади</vt:lpstr>
      <vt:lpstr>Слайд 19</vt:lpstr>
      <vt:lpstr>Северные олени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полезные домашние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</dc:description>
  <cp:lastModifiedBy>user1</cp:lastModifiedBy>
  <cp:revision>8</cp:revision>
  <dcterms:created xsi:type="dcterms:W3CDTF">2014-02-10T08:10:55Z</dcterms:created>
  <dcterms:modified xsi:type="dcterms:W3CDTF">2016-02-01T04:09:18Z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