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4DB3B-6329-4B79-BB3B-69699A8240D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A5816-1023-4C92-AEE6-0A7356A751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</a:t>
            </a:r>
            <a:r>
              <a:rPr lang="en-US" dirty="0" smtClean="0"/>
              <a:t>zooclub.ru/samye/malenkie_zhivotnye.shtml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A5816-1023-4C92-AEE6-0A7356A7518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http://zooclub.ru/samye/malenkie_zhivotnye.shtml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A5816-1023-4C92-AEE6-0A7356A7518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http://zooclub.ru/samye/malenkie_zhivotnye.shtml</a:t>
            </a: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A5816-1023-4C92-AEE6-0A7356A7518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http://zooclub.ru/samye/malenkie_zhivotnye.shtml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A5816-1023-4C92-AEE6-0A7356A7518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http://zooclub.ru/samye/malenkie_zhivotnye.shtml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A5816-1023-4C92-AEE6-0A7356A7518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http://zooclub.ru/samye/malenkie_zhivotnye.shtml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A5816-1023-4C92-AEE6-0A7356A7518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http://zooclub.ru/samye/malenkie_zhivotnye.shtml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A5816-1023-4C92-AEE6-0A7356A7518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http://zooclub.ru/samye/malenkie_zhivotnye.shtml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A5816-1023-4C92-AEE6-0A7356A7518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http://zooclub.ru/samye/malenkie_zhivotnye.shtml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A5816-1023-4C92-AEE6-0A7356A7518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http://zooclub.ru/samye/malenkie_zhivotnye.shtml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A5816-1023-4C92-AEE6-0A7356A7518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http://zooclub.ru/samye/malenkie_zhivotnye.shtml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A5816-1023-4C92-AEE6-0A7356A7518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C487-7EC3-4A72-812B-56EB5A8EFCDD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147FED6-31CB-4D47-9FB4-42687966C7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C487-7EC3-4A72-812B-56EB5A8EFCDD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FED6-31CB-4D47-9FB4-42687966C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147FED6-31CB-4D47-9FB4-42687966C7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C487-7EC3-4A72-812B-56EB5A8EFCDD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C487-7EC3-4A72-812B-56EB5A8EFCDD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147FED6-31CB-4D47-9FB4-42687966C7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C487-7EC3-4A72-812B-56EB5A8EFCDD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147FED6-31CB-4D47-9FB4-42687966C7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121C487-7EC3-4A72-812B-56EB5A8EFCDD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FED6-31CB-4D47-9FB4-42687966C7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C487-7EC3-4A72-812B-56EB5A8EFCDD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147FED6-31CB-4D47-9FB4-42687966C7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C487-7EC3-4A72-812B-56EB5A8EFCDD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147FED6-31CB-4D47-9FB4-42687966C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C487-7EC3-4A72-812B-56EB5A8EFCDD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47FED6-31CB-4D47-9FB4-42687966C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147FED6-31CB-4D47-9FB4-42687966C7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C487-7EC3-4A72-812B-56EB5A8EFCDD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147FED6-31CB-4D47-9FB4-42687966C7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121C487-7EC3-4A72-812B-56EB5A8EFCDD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121C487-7EC3-4A72-812B-56EB5A8EFCDD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147FED6-31CB-4D47-9FB4-42687966C7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Ученые всего мира с большим энтузиазмом ищут повсюду миниатюрных обитателей нашей планеты. В своих поисках они часто терпят фиаско, но порой им улыбается удача, и ученые непросто находят крошечных существ, но и открывают новые виды животных, которые часто получают их имена.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Самые маленькие животные</a:t>
            </a:r>
            <a:endParaRPr lang="ru-RU" dirty="0"/>
          </a:p>
        </p:txBody>
      </p:sp>
      <p:pic>
        <p:nvPicPr>
          <p:cNvPr id="4" name="Рисунок 3" descr="5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596336" y="4365104"/>
            <a:ext cx="951304" cy="1869901"/>
          </a:xfrm>
          <a:prstGeom prst="rect">
            <a:avLst/>
          </a:prstGeom>
        </p:spPr>
      </p:pic>
      <p:pic>
        <p:nvPicPr>
          <p:cNvPr id="5" name="Рисунок 4" descr="3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60648"/>
            <a:ext cx="2381250" cy="1247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6381328"/>
            <a:ext cx="1702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www.zooclub.ru</a:t>
            </a:r>
            <a:endParaRPr lang="ru-RU" sz="1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Карликовый геккон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680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988840"/>
            <a:ext cx="7200800" cy="3948439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5. На пятом месте по миниатюрности находится  – </a:t>
            </a:r>
            <a:r>
              <a:rPr lang="ru-RU" b="1" dirty="0" smtClean="0"/>
              <a:t>карликовый геккон </a:t>
            </a:r>
            <a:r>
              <a:rPr lang="ru-RU" dirty="0" smtClean="0"/>
              <a:t>(</a:t>
            </a:r>
            <a:r>
              <a:rPr lang="ru-RU" dirty="0" err="1" smtClean="0"/>
              <a:t>Sphaerodactylus</a:t>
            </a:r>
            <a:r>
              <a:rPr lang="ru-RU" dirty="0" smtClean="0"/>
              <a:t> </a:t>
            </a:r>
            <a:r>
              <a:rPr lang="ru-RU" dirty="0" err="1" smtClean="0"/>
              <a:t>ariasae</a:t>
            </a:r>
            <a:r>
              <a:rPr lang="ru-RU" dirty="0" smtClean="0"/>
              <a:t>). Ее размер – чуть больше ногтя большого пальца руки (</a:t>
            </a:r>
            <a:r>
              <a:rPr lang="ru-RU" b="1" dirty="0" smtClean="0"/>
              <a:t>1,6-1,8 см</a:t>
            </a:r>
            <a:r>
              <a:rPr lang="ru-RU" dirty="0" smtClean="0"/>
              <a:t>). Весит эта крошка всего 0,2 г. Несмотря на то, что карликовый геккон был обнаружен в 2001 году, он уже находится под угрозой исчезновения. Остается только отдать должное тем людям, которые сумели подсчитать численность этого вида и определить подобный природоохранный статус.</a:t>
            </a:r>
            <a:endParaRPr lang="ru-RU" dirty="0"/>
          </a:p>
        </p:txBody>
      </p:sp>
      <p:pic>
        <p:nvPicPr>
          <p:cNvPr id="4" name="Рисунок 3" descr="4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88640"/>
            <a:ext cx="1616968" cy="105911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Медуза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ируканджи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3149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772816"/>
            <a:ext cx="6667500" cy="4438650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6. В водах Тихого океана, недалеко от Австралии, обитает миниатюрная </a:t>
            </a:r>
            <a:r>
              <a:rPr lang="ru-RU" b="1" dirty="0" smtClean="0"/>
              <a:t>медуза </a:t>
            </a:r>
            <a:r>
              <a:rPr lang="ru-RU" b="1" dirty="0" err="1" smtClean="0"/>
              <a:t>ируканджи</a:t>
            </a:r>
            <a:r>
              <a:rPr lang="ru-RU" dirty="0" smtClean="0"/>
              <a:t>, внешне напоминающая полупрозрачный белый колокольчик. Но не только ее маленькие размеры (</a:t>
            </a:r>
            <a:r>
              <a:rPr lang="ru-RU" b="1" dirty="0" smtClean="0"/>
              <a:t>12х25 мм плюс щупальца длиной от 1 мм до 1 м</a:t>
            </a:r>
            <a:r>
              <a:rPr lang="ru-RU" dirty="0" smtClean="0"/>
              <a:t>) привлекли к ней внимание ученых. Эта медуза способна парализовать и даже убить человека. Ее яд еще не изучен, соответственно, не найдено и противоядие, поэтому смертельный исход от соприкосновения со щупальцами этой </a:t>
            </a:r>
            <a:r>
              <a:rPr lang="ru-RU" dirty="0" err="1" smtClean="0"/>
              <a:t>минимедузы</a:t>
            </a:r>
            <a:r>
              <a:rPr lang="ru-RU" dirty="0" smtClean="0"/>
              <a:t> пока не исключен.</a:t>
            </a:r>
            <a:endParaRPr lang="ru-RU" dirty="0"/>
          </a:p>
        </p:txBody>
      </p:sp>
      <p:pic>
        <p:nvPicPr>
          <p:cNvPr id="4" name="Рисунок 3" descr="4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88640"/>
            <a:ext cx="1616968" cy="105911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Колибри-пчелка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3149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628800"/>
            <a:ext cx="6287623" cy="4572000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7. </a:t>
            </a:r>
            <a:r>
              <a:rPr lang="ru-RU" b="1" dirty="0" smtClean="0"/>
              <a:t>Самая маленькая птица - колибри-пчелка </a:t>
            </a:r>
            <a:r>
              <a:rPr lang="ru-RU" dirty="0" smtClean="0"/>
              <a:t>(</a:t>
            </a:r>
            <a:r>
              <a:rPr lang="ru-RU" dirty="0" err="1" smtClean="0"/>
              <a:t>Mellisuga</a:t>
            </a:r>
            <a:r>
              <a:rPr lang="ru-RU" dirty="0" smtClean="0"/>
              <a:t> </a:t>
            </a:r>
            <a:r>
              <a:rPr lang="ru-RU" dirty="0" err="1" smtClean="0"/>
              <a:t>helenae</a:t>
            </a:r>
            <a:r>
              <a:rPr lang="ru-RU" dirty="0" smtClean="0"/>
              <a:t>). В 1844 году ее обнаружил на Кубе Хуан </a:t>
            </a:r>
            <a:r>
              <a:rPr lang="ru-RU" dirty="0" err="1" smtClean="0"/>
              <a:t>Кристобаль</a:t>
            </a:r>
            <a:r>
              <a:rPr lang="ru-RU" dirty="0" smtClean="0"/>
              <a:t>. Она весит всего 1,6-2 г при длине тела в </a:t>
            </a:r>
            <a:r>
              <a:rPr lang="ru-RU" b="1" dirty="0" smtClean="0"/>
              <a:t>5-7 см</a:t>
            </a:r>
            <a:r>
              <a:rPr lang="ru-RU" dirty="0" smtClean="0"/>
              <a:t>. Сердце колибри-пчелки совершает 300-500 ударов в минуту (!). Как и все колибри, эта птица питается нектаром.</a:t>
            </a:r>
            <a:endParaRPr lang="ru-RU" dirty="0"/>
          </a:p>
        </p:txBody>
      </p:sp>
      <p:pic>
        <p:nvPicPr>
          <p:cNvPr id="4" name="Рисунок 3" descr="4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88640"/>
            <a:ext cx="1616968" cy="105911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Карликовая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многозубка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149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00808"/>
            <a:ext cx="6667500" cy="4505325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8. Самое маленькое млекопитающее находится на восьмой строчке данного рейтинга. </a:t>
            </a:r>
            <a:r>
              <a:rPr lang="ru-RU" b="1" dirty="0" smtClean="0"/>
              <a:t>Карликовая </a:t>
            </a:r>
            <a:r>
              <a:rPr lang="ru-RU" b="1" dirty="0" err="1" smtClean="0"/>
              <a:t>многозубка</a:t>
            </a: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Suncus</a:t>
            </a:r>
            <a:r>
              <a:rPr lang="ru-RU" dirty="0" smtClean="0"/>
              <a:t> </a:t>
            </a:r>
            <a:r>
              <a:rPr lang="ru-RU" dirty="0" err="1" smtClean="0"/>
              <a:t>etruscus</a:t>
            </a:r>
            <a:r>
              <a:rPr lang="ru-RU" dirty="0" smtClean="0"/>
              <a:t>) вырастает </a:t>
            </a:r>
            <a:r>
              <a:rPr lang="ru-RU" b="1" dirty="0" smtClean="0"/>
              <a:t>до 3-4,5 см </a:t>
            </a:r>
            <a:r>
              <a:rPr lang="ru-RU" dirty="0" smtClean="0"/>
              <a:t>в длину (без хвоста). Длина хвоста иногда сопоставима с длиной тела (3-3,5 см). Масса ее тела около 1-1,7 г. Внешне </a:t>
            </a:r>
            <a:r>
              <a:rPr lang="ru-RU" dirty="0" err="1" smtClean="0"/>
              <a:t>многозубка</a:t>
            </a:r>
            <a:r>
              <a:rPr lang="ru-RU" dirty="0" smtClean="0"/>
              <a:t> напоминает обыкновенную землеройку в миниатюре. Несмотря на размеры, </a:t>
            </a:r>
            <a:r>
              <a:rPr lang="ru-RU" dirty="0" err="1" smtClean="0"/>
              <a:t>многозубка</a:t>
            </a:r>
            <a:r>
              <a:rPr lang="ru-RU" dirty="0" smtClean="0"/>
              <a:t> – хищник. Она поедает насекомых, в том числе и вредителей, принося тем самым пользу человеку и природе.</a:t>
            </a:r>
            <a:endParaRPr lang="ru-RU" dirty="0"/>
          </a:p>
        </p:txBody>
      </p:sp>
      <p:pic>
        <p:nvPicPr>
          <p:cNvPr id="4" name="Рисунок 3" descr="4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88640"/>
            <a:ext cx="1616968" cy="105911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Змейка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Tetracheilostoma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68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43337"/>
            <a:ext cx="6408712" cy="4464736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9. На </a:t>
            </a:r>
            <a:r>
              <a:rPr lang="ru-RU" dirty="0" err="1" smtClean="0"/>
              <a:t>Карибских</a:t>
            </a:r>
            <a:r>
              <a:rPr lang="ru-RU" dirty="0" smtClean="0"/>
              <a:t> островах обитает змея, которую легко можно перепутать с </a:t>
            </a:r>
            <a:r>
              <a:rPr lang="ru-RU" b="1" dirty="0" smtClean="0"/>
              <a:t>дождевым червем</a:t>
            </a:r>
            <a:r>
              <a:rPr lang="ru-RU" dirty="0" smtClean="0"/>
              <a:t>. Длина </a:t>
            </a:r>
            <a:r>
              <a:rPr lang="ru-RU" b="1" dirty="0" err="1" smtClean="0"/>
              <a:t>Tetracheilostoma</a:t>
            </a:r>
            <a:r>
              <a:rPr lang="ru-RU" b="1" dirty="0" smtClean="0"/>
              <a:t> </a:t>
            </a:r>
            <a:r>
              <a:rPr lang="ru-RU" b="1" dirty="0" err="1" smtClean="0"/>
              <a:t>carlae</a:t>
            </a:r>
            <a:r>
              <a:rPr lang="ru-RU" b="1" dirty="0" smtClean="0"/>
              <a:t> </a:t>
            </a:r>
            <a:r>
              <a:rPr lang="ru-RU" dirty="0" smtClean="0"/>
              <a:t>всего </a:t>
            </a:r>
            <a:r>
              <a:rPr lang="ru-RU" b="1" dirty="0" smtClean="0"/>
              <a:t>10-10,4 см</a:t>
            </a:r>
            <a:r>
              <a:rPr lang="ru-RU" dirty="0" smtClean="0"/>
              <a:t>. Эти змейки относятся к семейству узкоротых змей. Они не ядовиты, часто зарываются в почву, прячутся под камнями. Они встречаются в Юго-Западной Азии, Южной и Северной Америке, Африке. Питаются эти маленькие змеи термитами и их личинками, муравьями и другими мелкими насекомыми.</a:t>
            </a:r>
            <a:endParaRPr lang="ru-RU" dirty="0"/>
          </a:p>
        </p:txBody>
      </p:sp>
      <p:pic>
        <p:nvPicPr>
          <p:cNvPr id="4" name="Рисунок 3" descr="4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88640"/>
            <a:ext cx="1616968" cy="10591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Лягушка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Paedophryne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680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74368" y="1764496"/>
            <a:ext cx="6321968" cy="4256792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Северный пуду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681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772816"/>
            <a:ext cx="6603843" cy="4248472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10. Замыкает ТОП 10 миниатюрный олень – </a:t>
            </a:r>
            <a:r>
              <a:rPr lang="ru-RU" b="1" dirty="0" smtClean="0"/>
              <a:t>северный пуду </a:t>
            </a:r>
            <a:r>
              <a:rPr lang="ru-RU" dirty="0" smtClean="0"/>
              <a:t>(</a:t>
            </a:r>
            <a:r>
              <a:rPr lang="ru-RU" dirty="0" err="1" smtClean="0"/>
              <a:t>Pudu</a:t>
            </a:r>
            <a:r>
              <a:rPr lang="ru-RU" dirty="0" smtClean="0"/>
              <a:t> </a:t>
            </a:r>
            <a:r>
              <a:rPr lang="ru-RU" dirty="0" err="1" smtClean="0"/>
              <a:t>mephistophiles</a:t>
            </a:r>
            <a:r>
              <a:rPr lang="ru-RU" dirty="0" smtClean="0"/>
              <a:t>). Высота этих животных в холке составляет примерно </a:t>
            </a:r>
            <a:r>
              <a:rPr lang="ru-RU" b="1" dirty="0" smtClean="0"/>
              <a:t>30-40 см</a:t>
            </a:r>
            <a:r>
              <a:rPr lang="ru-RU" dirty="0" smtClean="0"/>
              <a:t>. Здесь надо бы сказать «плюс рога», но рога у пуду настолько маленькие, что не влияют на его высоту. У самцов они едва-едва заметны, а у самок – совсем скрыты шерстью. Встретить это чудо природы можно лишь на юге Чили (в приморских районах) или на острове </a:t>
            </a:r>
            <a:r>
              <a:rPr lang="ru-RU" dirty="0" err="1" smtClean="0"/>
              <a:t>Чилос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4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88640"/>
            <a:ext cx="1616968" cy="10591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</a:t>
            </a:r>
            <a:r>
              <a:rPr lang="ru-RU" b="1" dirty="0" smtClean="0"/>
              <a:t>Самое маленькое наземное животное в мире – это лягушка </a:t>
            </a:r>
            <a:r>
              <a:rPr lang="ru-RU" b="1" dirty="0" err="1" smtClean="0"/>
              <a:t>Paedophryne</a:t>
            </a:r>
            <a:r>
              <a:rPr lang="ru-RU" dirty="0" smtClean="0"/>
              <a:t>. Минимальная длина этого позвоночного животного около </a:t>
            </a:r>
            <a:r>
              <a:rPr lang="ru-RU" b="1" dirty="0" smtClean="0"/>
              <a:t>7,7 мм</a:t>
            </a:r>
            <a:r>
              <a:rPr lang="ru-RU" dirty="0" smtClean="0"/>
              <a:t>, а максимальная - не более 11,3. Самки этих лягушек крупнее самцов. Коричневый окрас тела отлично маскирует их на земле, стволах деревьев, среди листвы. Столь маленькие размеры сказались на строении </a:t>
            </a:r>
            <a:r>
              <a:rPr lang="ru-RU" dirty="0" err="1" smtClean="0"/>
              <a:t>минилягушек</a:t>
            </a:r>
            <a:r>
              <a:rPr lang="ru-RU" dirty="0" smtClean="0"/>
              <a:t> – у них редуцированное количество </a:t>
            </a:r>
            <a:r>
              <a:rPr lang="ru-RU" dirty="0" err="1" smtClean="0"/>
              <a:t>пресакральных</a:t>
            </a:r>
            <a:r>
              <a:rPr lang="ru-RU" dirty="0" smtClean="0"/>
              <a:t> позвонков и пальцев.</a:t>
            </a:r>
            <a:endParaRPr lang="ru-RU" dirty="0"/>
          </a:p>
        </p:txBody>
      </p:sp>
      <p:pic>
        <p:nvPicPr>
          <p:cNvPr id="4" name="Рисунок 3" descr="4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88640"/>
            <a:ext cx="1616968" cy="10591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Paedocypris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progenetica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68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82465" y="1662214"/>
            <a:ext cx="6457887" cy="4359074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2. </a:t>
            </a:r>
            <a:r>
              <a:rPr lang="ru-RU" b="1" dirty="0" smtClean="0"/>
              <a:t>В воде самым маленьким животным признана рыбка </a:t>
            </a:r>
            <a:r>
              <a:rPr lang="ru-RU" b="1" dirty="0" err="1" smtClean="0"/>
              <a:t>Paedocypris</a:t>
            </a:r>
            <a:r>
              <a:rPr lang="ru-RU" b="1" dirty="0" smtClean="0"/>
              <a:t> </a:t>
            </a:r>
            <a:r>
              <a:rPr lang="ru-RU" b="1" dirty="0" err="1" smtClean="0"/>
              <a:t>progenetica</a:t>
            </a:r>
            <a:r>
              <a:rPr lang="ru-RU" dirty="0" smtClean="0"/>
              <a:t>. Ее можно встретить в торфяных болотах и сточных ручьях Индонезии. Наибольшего размера достигают самки этих рыб, но и они не превышают в длину 10,3 мм. Рекордный, официально зарегистрированный размер – </a:t>
            </a:r>
            <a:r>
              <a:rPr lang="ru-RU" b="1" dirty="0" smtClean="0"/>
              <a:t>7,9 мм</a:t>
            </a:r>
            <a:r>
              <a:rPr lang="ru-RU" dirty="0" smtClean="0"/>
              <a:t>. Необычным фактом является принадлежность этих крошечных рыбок к семейству карповых.</a:t>
            </a:r>
            <a:endParaRPr lang="ru-RU" dirty="0"/>
          </a:p>
        </p:txBody>
      </p:sp>
      <p:pic>
        <p:nvPicPr>
          <p:cNvPr id="4" name="Рисунок 3" descr="4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88640"/>
            <a:ext cx="1616968" cy="10591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Малая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брукезия</a:t>
            </a:r>
            <a:endParaRPr lang="ru-RU" dirty="0"/>
          </a:p>
        </p:txBody>
      </p:sp>
      <p:pic>
        <p:nvPicPr>
          <p:cNvPr id="4" name="Содержимое 3" descr="680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00808"/>
            <a:ext cx="6506336" cy="4326714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3. Хамелеон </a:t>
            </a:r>
            <a:r>
              <a:rPr lang="ru-RU" b="1" dirty="0" smtClean="0"/>
              <a:t>малая </a:t>
            </a:r>
            <a:r>
              <a:rPr lang="ru-RU" b="1" dirty="0" err="1" smtClean="0"/>
              <a:t>брукезия</a:t>
            </a: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Brookesia</a:t>
            </a:r>
            <a:r>
              <a:rPr lang="ru-RU" dirty="0" smtClean="0"/>
              <a:t> </a:t>
            </a:r>
            <a:r>
              <a:rPr lang="ru-RU" dirty="0" err="1" smtClean="0"/>
              <a:t>minima</a:t>
            </a:r>
            <a:r>
              <a:rPr lang="ru-RU" dirty="0" smtClean="0"/>
              <a:t>) обитает в тропических лесах Мадагаскара. Это самая маленькая ящерица в мире. Но увидеть его можно, разве что случайно, потому как размер взрослой особи не превышает </a:t>
            </a:r>
            <a:r>
              <a:rPr lang="ru-RU" b="1" dirty="0" smtClean="0"/>
              <a:t>1,2 см</a:t>
            </a:r>
            <a:r>
              <a:rPr lang="ru-RU" dirty="0" smtClean="0"/>
              <a:t>, а способность менять цвет кожного покрова в зависимости от окружающей среды даже у этого крошечного вида сохранена.</a:t>
            </a:r>
          </a:p>
        </p:txBody>
      </p:sp>
      <p:pic>
        <p:nvPicPr>
          <p:cNvPr id="4" name="Рисунок 3" descr="4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88640"/>
            <a:ext cx="1616968" cy="10591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Морской конек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Дэниса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3149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28800"/>
            <a:ext cx="6667500" cy="4524375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4. Еще одни маленькие мастера маскировки обитают в теплых водах Тихого океана (западная часть) на глубине 16-90 метров – это </a:t>
            </a:r>
            <a:r>
              <a:rPr lang="ru-RU" b="1" dirty="0" smtClean="0"/>
              <a:t>морской конек </a:t>
            </a:r>
            <a:r>
              <a:rPr lang="ru-RU" b="1" dirty="0" err="1" smtClean="0"/>
              <a:t>Дэниса</a:t>
            </a: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Hippocampus</a:t>
            </a:r>
            <a:r>
              <a:rPr lang="ru-RU" dirty="0" smtClean="0"/>
              <a:t> </a:t>
            </a:r>
            <a:r>
              <a:rPr lang="ru-RU" dirty="0" err="1" smtClean="0"/>
              <a:t>denise</a:t>
            </a:r>
            <a:r>
              <a:rPr lang="ru-RU" dirty="0" smtClean="0"/>
              <a:t>). Вместе с хвостом длина их тела обычно составляет 1 см, но иногда может достигать </a:t>
            </a:r>
            <a:r>
              <a:rPr lang="ru-RU" b="1" dirty="0" smtClean="0"/>
              <a:t>1,6 см</a:t>
            </a:r>
            <a:r>
              <a:rPr lang="ru-RU" dirty="0" smtClean="0"/>
              <a:t>. Маскируясь под кораллы или </a:t>
            </a:r>
            <a:r>
              <a:rPr lang="ru-RU" dirty="0" err="1" smtClean="0"/>
              <a:t>горгонарии</a:t>
            </a:r>
            <a:r>
              <a:rPr lang="ru-RU" dirty="0" smtClean="0"/>
              <a:t>, в которых они обитают, крошечные морские коньки окрашивают тело в желтый или оранжевый цвет.</a:t>
            </a:r>
          </a:p>
        </p:txBody>
      </p:sp>
      <p:pic>
        <p:nvPicPr>
          <p:cNvPr id="4" name="Рисунок 3" descr="4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88640"/>
            <a:ext cx="1616968" cy="105911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1076</TotalTime>
  <Words>809</Words>
  <Application>Microsoft Office PowerPoint</Application>
  <PresentationFormat>Экран (4:3)</PresentationFormat>
  <Paragraphs>45</Paragraphs>
  <Slides>21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Официальная</vt:lpstr>
      <vt:lpstr>Самые маленькие животные</vt:lpstr>
      <vt:lpstr>Лягушка Paedophryne</vt:lpstr>
      <vt:lpstr>Слайд 3</vt:lpstr>
      <vt:lpstr>Paedocypris progenetica</vt:lpstr>
      <vt:lpstr>Слайд 5</vt:lpstr>
      <vt:lpstr>Малая брукезия</vt:lpstr>
      <vt:lpstr>Слайд 7</vt:lpstr>
      <vt:lpstr>Морской конек Дэниса</vt:lpstr>
      <vt:lpstr>Слайд 9</vt:lpstr>
      <vt:lpstr>Карликовый геккон</vt:lpstr>
      <vt:lpstr>Слайд 11</vt:lpstr>
      <vt:lpstr>Медуза ируканджи</vt:lpstr>
      <vt:lpstr>Слайд 13</vt:lpstr>
      <vt:lpstr>Колибри-пчелка</vt:lpstr>
      <vt:lpstr>Слайд 15</vt:lpstr>
      <vt:lpstr>Карликовая многозубка</vt:lpstr>
      <vt:lpstr>Слайд 17</vt:lpstr>
      <vt:lpstr>Змейка Tetracheilostoma</vt:lpstr>
      <vt:lpstr>Слайд 19</vt:lpstr>
      <vt:lpstr>Северный пуду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маленькие животные</dc:title>
  <dc:creator>zooclub.ru</dc:creator>
  <cp:keywords>животные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25</cp:revision>
  <dcterms:created xsi:type="dcterms:W3CDTF">2014-02-08T23:55:11Z</dcterms:created>
  <dcterms:modified xsi:type="dcterms:W3CDTF">2018-02-16T05:54:20Z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