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4" d="100"/>
          <a:sy n="74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E0C8A-4AA0-4ED5-A780-0DE70D41CF2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AA598-3701-4B49-9D36-FA90B8FE2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zooclub.ru/samye/krasivye_popugai.shtml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A598-3701-4B49-9D36-FA90B8FE29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A598-3701-4B49-9D36-FA90B8FE295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A598-3701-4B49-9D36-FA90B8FE295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http://zooclub.ru/samye/krasivye_popugai.shtml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A598-3701-4B49-9D36-FA90B8FE295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A598-3701-4B49-9D36-FA90B8FE29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A598-3701-4B49-9D36-FA90B8FE29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A598-3701-4B49-9D36-FA90B8FE29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A598-3701-4B49-9D36-FA90B8FE29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A598-3701-4B49-9D36-FA90B8FE295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A598-3701-4B49-9D36-FA90B8FE295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A598-3701-4B49-9D36-FA90B8FE295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A598-3701-4B49-9D36-FA90B8FE295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9F342-C2D1-48BD-B32F-481DCBE2941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5FF5-2A76-4164-B1D6-CC7814BF6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9F342-C2D1-48BD-B32F-481DCBE2941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5FF5-2A76-4164-B1D6-CC7814BF6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9F342-C2D1-48BD-B32F-481DCBE2941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5FF5-2A76-4164-B1D6-CC7814BF6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9F342-C2D1-48BD-B32F-481DCBE2941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5FF5-2A76-4164-B1D6-CC7814BF6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9F342-C2D1-48BD-B32F-481DCBE2941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5FF5-2A76-4164-B1D6-CC7814BF6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9F342-C2D1-48BD-B32F-481DCBE2941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5FF5-2A76-4164-B1D6-CC7814BF6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9F342-C2D1-48BD-B32F-481DCBE2941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5FF5-2A76-4164-B1D6-CC7814BF6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9F342-C2D1-48BD-B32F-481DCBE2941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5FF5-2A76-4164-B1D6-CC7814BF6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9F342-C2D1-48BD-B32F-481DCBE2941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5FF5-2A76-4164-B1D6-CC7814BF6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9F342-C2D1-48BD-B32F-481DCBE2941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5FF5-2A76-4164-B1D6-CC7814BF6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9F342-C2D1-48BD-B32F-481DCBE2941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5FF5-2A76-4164-B1D6-CC7814BF6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59F342-C2D1-48BD-B32F-481DCBE2941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DC5FF5-2A76-4164-B1D6-CC7814BF6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52878"/>
          </a:xfrm>
        </p:spPr>
        <p:txBody>
          <a:bodyPr/>
          <a:lstStyle/>
          <a:p>
            <a:r>
              <a:rPr lang="ru-RU" dirty="0" smtClean="0"/>
              <a:t>Самые красивые попугаи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Попугаи, пожалуй, самые распространенные домашние пернатые. Они привлекают ярким красивым оперением, сообразительностью, способностью имитировать человеческую речь. Попугаи умные и хорошо обучаемые, вместе с тем, они милые и забавные.</a:t>
            </a:r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077072"/>
            <a:ext cx="1738883" cy="2354944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005064"/>
            <a:ext cx="950209" cy="2304256"/>
          </a:xfrm>
          <a:prstGeom prst="rect">
            <a:avLst/>
          </a:prstGeom>
        </p:spPr>
      </p:pic>
      <p:pic>
        <p:nvPicPr>
          <p:cNvPr id="6" name="Рисунок 5" descr="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7" y="4365104"/>
            <a:ext cx="1551764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Белоспинные лори</a:t>
            </a:r>
            <a:endParaRPr lang="ru-RU" b="1" dirty="0"/>
          </a:p>
        </p:txBody>
      </p:sp>
      <p:pic>
        <p:nvPicPr>
          <p:cNvPr id="6" name="Содержимое 5" descr="31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1025" y="1619250"/>
            <a:ext cx="6667500" cy="445770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Белоспинные лори</a:t>
            </a:r>
            <a:r>
              <a:rPr lang="ru-RU" dirty="0" smtClean="0"/>
              <a:t> – попугаи с нестандартным и своеобразным окрасом перьев. Родом эти относительно небольшие птицы из Индонезии. Половой диморфизм присутствует, но выражен не сильно. По окрасу самцы и самки не различимы. На шее имеются две малиновые или желтые полосы средней толщины. Такого же цвета и живот попугаев. На голове имеется желтая «шапочка», гармонирующая с мощным коротким желто-оранжевым клювом. Крылья птиц темно синие. Такой необычный «полосатый» окрас придает попугаям особую привлекательность.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Золотые </a:t>
            </a:r>
            <a:r>
              <a:rPr lang="ru-RU" b="1" dirty="0" err="1" smtClean="0"/>
              <a:t>аратинги</a:t>
            </a:r>
            <a:endParaRPr lang="ru-RU" b="1" dirty="0"/>
          </a:p>
        </p:txBody>
      </p:sp>
      <p:pic>
        <p:nvPicPr>
          <p:cNvPr id="6" name="Содержимое 5" descr="31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969447" cy="465957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Золотые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аратинги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– очень милые и симпатичные попугайчики. Они обладают ярким и красивым оперением желтого цвета. Эти говорливые «цыплята» имеют среднюю длину тела 35-38 см. «Солнечный» окрас представителей этого вида дополняют зеленые маховые перья. Птицы выглядят гармонично, ярко и сбалансировано. Кроме прочего, великолепия золотым </a:t>
            </a:r>
            <a:r>
              <a:rPr lang="ru-RU" dirty="0" err="1" smtClean="0"/>
              <a:t>аратингам</a:t>
            </a:r>
            <a:r>
              <a:rPr lang="ru-RU" dirty="0" smtClean="0"/>
              <a:t> добавляет игра солнечного света на перьях птиц, создающая на них переливы.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Амбоинские</a:t>
            </a:r>
            <a:r>
              <a:rPr lang="ru-RU" b="1" dirty="0" smtClean="0"/>
              <a:t> королевские попугаи</a:t>
            </a:r>
            <a:endParaRPr lang="ru-RU" b="1" dirty="0"/>
          </a:p>
        </p:txBody>
      </p:sp>
      <p:pic>
        <p:nvPicPr>
          <p:cNvPr id="6" name="Содержимое 5" descr="31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628800"/>
            <a:ext cx="5528522" cy="480060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Амбоинских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королевских попугаев </a:t>
            </a:r>
            <a:r>
              <a:rPr lang="ru-RU" dirty="0" smtClean="0"/>
              <a:t>в природе можно встретить на острове Новая Гвинея и прилегающих более мелких островах. Яркий величественный вид этого вида попугаев увековечен в их названии. Оперение птиц в основном насыщенного красного цвета. Кроющие перья и хвост окрашены в ярко-синий цвет, маховые же перья обладают ярко-зеленым окрасом. Попугаи этого вида плохо переносят квартирное содержание, но могут жить в просторном вольере на свежем воздухе.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Бронзовокрылый</a:t>
            </a:r>
            <a:r>
              <a:rPr lang="ru-RU" b="1" dirty="0" smtClean="0"/>
              <a:t> попугай</a:t>
            </a:r>
            <a:endParaRPr lang="ru-RU" b="1" dirty="0"/>
          </a:p>
        </p:txBody>
      </p:sp>
      <p:pic>
        <p:nvPicPr>
          <p:cNvPr id="4" name="Содержимое 3" descr="7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656" y="1628800"/>
            <a:ext cx="6975775" cy="4464496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Бронзовокрылый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попугай</a:t>
            </a:r>
            <a:r>
              <a:rPr lang="ru-RU" dirty="0" smtClean="0"/>
              <a:t>, в отличие от многих других попугаев, не обладает ярким оперением, однако это не делает его менее очаровательными. Для </a:t>
            </a:r>
            <a:r>
              <a:rPr lang="ru-RU" dirty="0" err="1" smtClean="0"/>
              <a:t>бронзовокрылых</a:t>
            </a:r>
            <a:r>
              <a:rPr lang="ru-RU" dirty="0" smtClean="0"/>
              <a:t> попугаев характерно темное оперение. Цвет кроющих перьев, дал этому виду название – они коричневые с бронзовым отливом. Несмотря на такую темную окраску, </a:t>
            </a:r>
            <a:r>
              <a:rPr lang="ru-RU" dirty="0" err="1" smtClean="0"/>
              <a:t>бронзовокрылые</a:t>
            </a:r>
            <a:r>
              <a:rPr lang="ru-RU" dirty="0" smtClean="0"/>
              <a:t> попугаи все же имеют и яркие цвета: ярко-синие и зеленые перья на хвосте, светло-красное </a:t>
            </a:r>
            <a:r>
              <a:rPr lang="ru-RU" dirty="0" err="1" smtClean="0"/>
              <a:t>окологлазное</a:t>
            </a:r>
            <a:r>
              <a:rPr lang="ru-RU" dirty="0" smtClean="0"/>
              <a:t> пятно, белые крапины на груди.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Щетиноголовые</a:t>
            </a:r>
            <a:r>
              <a:rPr lang="ru-RU" b="1" dirty="0" smtClean="0"/>
              <a:t> попугаи</a:t>
            </a:r>
            <a:endParaRPr lang="ru-RU" b="1" dirty="0"/>
          </a:p>
        </p:txBody>
      </p:sp>
      <p:pic>
        <p:nvPicPr>
          <p:cNvPr id="4" name="Содержимое 3" descr="7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1"/>
            <a:ext cx="6705209" cy="4783049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Щетиноголовые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попугаи </a:t>
            </a:r>
            <a:r>
              <a:rPr lang="ru-RU" dirty="0" smtClean="0"/>
              <a:t>имеют очень специфичный и непохожий на других попугаев внешний вид. Они скорее похожи на хищных птиц или </a:t>
            </a:r>
            <a:r>
              <a:rPr lang="ru-RU" dirty="0" err="1" smtClean="0"/>
              <a:t>птиц-падальщиков</a:t>
            </a:r>
            <a:r>
              <a:rPr lang="ru-RU" dirty="0" smtClean="0"/>
              <a:t> из-за удлиненного, широкого и острого клюва, напоминающего орлиный или грифовый. Для </a:t>
            </a:r>
            <a:r>
              <a:rPr lang="ru-RU" dirty="0" err="1" smtClean="0"/>
              <a:t>щетиноголовых</a:t>
            </a:r>
            <a:r>
              <a:rPr lang="ru-RU" dirty="0" smtClean="0"/>
              <a:t> попугаев характерны крупные размеры, из-за чего на родине (Новая Гвинея) жители употребляют их в пищу, как европейцы курицу. Оперение практически всего тела птиц черное. Исключение составляют живот и боковые части крыльев.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Желтоголовая </a:t>
            </a:r>
            <a:r>
              <a:rPr lang="ru-RU" b="1" dirty="0" err="1" smtClean="0"/>
              <a:t>аратинга</a:t>
            </a:r>
            <a:endParaRPr lang="ru-RU" b="1" dirty="0"/>
          </a:p>
        </p:txBody>
      </p:sp>
      <p:pic>
        <p:nvPicPr>
          <p:cNvPr id="4" name="Содержимое 3" descr="7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6923308" cy="4534767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Вишнево-красный </a:t>
            </a:r>
            <a:r>
              <a:rPr lang="ru-RU" b="1" dirty="0" err="1" smtClean="0"/>
              <a:t>лорикет</a:t>
            </a:r>
            <a:endParaRPr lang="ru-RU" b="1" dirty="0"/>
          </a:p>
        </p:txBody>
      </p:sp>
      <p:pic>
        <p:nvPicPr>
          <p:cNvPr id="6" name="Содержимое 5" descr="469176795_d5aa745dd6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412776"/>
            <a:ext cx="3276437" cy="4928131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Вишнево-красный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лорикет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– небольшая птица из рода </a:t>
            </a:r>
            <a:r>
              <a:rPr lang="ru-RU" dirty="0" err="1" smtClean="0"/>
              <a:t>Лорикеты</a:t>
            </a:r>
            <a:r>
              <a:rPr lang="ru-RU" dirty="0" smtClean="0"/>
              <a:t>. Некоторые ученые не выделяют их в отдельный вид, а причисляют к многоцветным </a:t>
            </a:r>
            <a:r>
              <a:rPr lang="ru-RU" dirty="0" err="1" smtClean="0"/>
              <a:t>лорикетам</a:t>
            </a:r>
            <a:r>
              <a:rPr lang="ru-RU" dirty="0" smtClean="0"/>
              <a:t>. По размеру эти птицы чуть больше волнистых попугайчиков – 18-25 см. Основной цвет перьев – вишневый. На груди попугаев имеются черные полоски. Короткий хвост окрашен снизу в светло-желтый цвет, а сверху – в желто-оливковый. Вишнево-красных </a:t>
            </a:r>
            <a:r>
              <a:rPr lang="ru-RU" dirty="0" err="1" smtClean="0"/>
              <a:t>лорикетов</a:t>
            </a:r>
            <a:r>
              <a:rPr lang="ru-RU" dirty="0" smtClean="0"/>
              <a:t> нечасто содержат в домашних условиях.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 известно около 370 видов попугаев, безусловно, каждый из них, красив по-своему. Кроме того, каждый попугайчик индивидуален, он может отличаться от большинства представителей своего вида и при этом оставаться интересным, красивым и привлекательным.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Солнечная, или желтоголовая,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аратинга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– вид попугаев, пользующийся популярностью среди заводчиков по всему миру. И не без оснований. Солнечная </a:t>
            </a:r>
            <a:r>
              <a:rPr lang="ru-RU" dirty="0" err="1" smtClean="0"/>
              <a:t>аратинга</a:t>
            </a:r>
            <a:r>
              <a:rPr lang="ru-RU" dirty="0" smtClean="0"/>
              <a:t> обладает небольшими размерами и ярким интересным оперением. Голова и грудь птиц желто-оранжевого окраса, тело и оперенная часть лап – более светлого оттенка. Крылья имеют ярко-желтый окрас. Эти попугаи могут имитировать речь человека, а также очень громко кричать.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Эклектус</a:t>
            </a:r>
            <a:endParaRPr lang="ru-RU" b="1" dirty="0"/>
          </a:p>
        </p:txBody>
      </p:sp>
      <p:pic>
        <p:nvPicPr>
          <p:cNvPr id="4" name="Содержимое 3" descr="7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7248" y="1700808"/>
            <a:ext cx="7143193" cy="4464496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Эклектус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или благородный попугай</a:t>
            </a:r>
            <a:r>
              <a:rPr lang="ru-RU" dirty="0" smtClean="0"/>
              <a:t>, - птица средних размеров. Длина тела попугая примерно 35-45 см, размах крыльев – около 50-52 см. Благородные попугаи – долгожители, они могут прожить примерно до 80 лет. Эти красивые, яркие птицы ценятся не за разговорчивость, а, наоборот, за спокойный, терпимый и неназойливый нрав. По окрасу выделяют зеленых и красных попугаев. Обе разновидности выглядят красочно и эффектно.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Зеленохвостые</a:t>
            </a:r>
            <a:r>
              <a:rPr lang="ru-RU" b="1" dirty="0" smtClean="0"/>
              <a:t> широкохвостые лори</a:t>
            </a:r>
            <a:endParaRPr lang="ru-RU" b="1" dirty="0"/>
          </a:p>
        </p:txBody>
      </p:sp>
      <p:pic>
        <p:nvPicPr>
          <p:cNvPr id="6" name="Содержимое 5" descr="9184082732_a15c868f06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6539681" cy="435297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Зеленохвостые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широкохвостые лори </a:t>
            </a:r>
            <a:r>
              <a:rPr lang="ru-RU" dirty="0" smtClean="0"/>
              <a:t>– яркие небольшие попугаи. Самцы и самки имеют одинаковый окрас и размер, молодые особи немного отличаются по окрасу от взрослых. В природе попугаи этого вида встречаются в Новой Гвинее, на Соломоновых островах. В основном оперение </a:t>
            </a:r>
            <a:r>
              <a:rPr lang="ru-RU" dirty="0" err="1" smtClean="0"/>
              <a:t>зеленохвостых</a:t>
            </a:r>
            <a:r>
              <a:rPr lang="ru-RU" dirty="0" smtClean="0"/>
              <a:t> широкохвостых лори насыщенно-красного цвета, крылья зеленые, на голове «шапочка», наползающая на глаза.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Пестрая </a:t>
            </a:r>
            <a:r>
              <a:rPr lang="ru-RU" b="1" dirty="0" err="1" smtClean="0"/>
              <a:t>розелла</a:t>
            </a:r>
            <a:endParaRPr lang="ru-RU" b="1" dirty="0"/>
          </a:p>
        </p:txBody>
      </p:sp>
      <p:pic>
        <p:nvPicPr>
          <p:cNvPr id="4" name="Содержимое 3" descr="7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2099" y="1772816"/>
            <a:ext cx="7160346" cy="4248472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Пестрая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розелла</a:t>
            </a:r>
            <a:r>
              <a:rPr lang="ru-RU" dirty="0" smtClean="0"/>
              <a:t> не зря носит такое название. В окрасе ее оперения присутствует целых восемь цветов. Голова и грудь представителей этого вида </a:t>
            </a:r>
            <a:r>
              <a:rPr lang="ru-RU" dirty="0" err="1" smtClean="0"/>
              <a:t>розелл</a:t>
            </a:r>
            <a:r>
              <a:rPr lang="ru-RU" dirty="0" smtClean="0"/>
              <a:t> красные, щеки и клюв белые, живот желтый с переходом на светло-зеленый, хвост синий. Пестрые </a:t>
            </a:r>
            <a:r>
              <a:rPr lang="ru-RU" dirty="0" err="1" smtClean="0"/>
              <a:t>розеллы</a:t>
            </a:r>
            <a:r>
              <a:rPr lang="ru-RU" dirty="0" smtClean="0"/>
              <a:t> хорошо адаптируются к жизни в неволе, но людям начинают доверять не сразу. Радовать своих хозяев попугаи могут около 20 лет, на воле пестрые </a:t>
            </a:r>
            <a:r>
              <a:rPr lang="ru-RU" dirty="0" err="1" smtClean="0"/>
              <a:t>розеллы</a:t>
            </a:r>
            <a:r>
              <a:rPr lang="ru-RU" dirty="0" smtClean="0"/>
              <a:t> живут меньше.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296</TotalTime>
  <Words>873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Самые красивые попугаи</vt:lpstr>
      <vt:lpstr>Желтоголовая аратинга</vt:lpstr>
      <vt:lpstr>Слайд 3</vt:lpstr>
      <vt:lpstr>Эклектус</vt:lpstr>
      <vt:lpstr>Слайд 5</vt:lpstr>
      <vt:lpstr>Зеленохвостые широкохвостые лори</vt:lpstr>
      <vt:lpstr>Слайд 7</vt:lpstr>
      <vt:lpstr>Пестрая розелла</vt:lpstr>
      <vt:lpstr>Слайд 9</vt:lpstr>
      <vt:lpstr>Белоспинные лори</vt:lpstr>
      <vt:lpstr>Слайд 11</vt:lpstr>
      <vt:lpstr>Золотые аратинги</vt:lpstr>
      <vt:lpstr>Слайд 13</vt:lpstr>
      <vt:lpstr>Амбоинские королевские попугаи</vt:lpstr>
      <vt:lpstr>Слайд 15</vt:lpstr>
      <vt:lpstr>Бронзовокрылый попугай</vt:lpstr>
      <vt:lpstr>Слайд 17</vt:lpstr>
      <vt:lpstr>Щетиноголовые попугаи</vt:lpstr>
      <vt:lpstr>Слайд 19</vt:lpstr>
      <vt:lpstr>Вишнево-красный лорикет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красивые попугаи</dc:title>
  <dc:creator>zooclub.ru</dc:creator>
  <cp:keywords>животные, птицы, попугаи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14</cp:revision>
  <dcterms:created xsi:type="dcterms:W3CDTF">2014-02-10T00:00:25Z</dcterms:created>
  <dcterms:modified xsi:type="dcterms:W3CDTF">2018-02-16T05:09:16Z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