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1FD78-1D2C-432F-8D4C-614D6196F2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58CA3-11E6-4786-84DD-AFB28695F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https://</a:t>
            </a:r>
            <a:r>
              <a:rPr lang="en-US" dirty="0" smtClean="0"/>
              <a:t>zooclub.ru/samye/bolshie_popugai.shtml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58CA3-11E6-4786-84DD-AFB28695F36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58CA3-11E6-4786-84DD-AFB28695F36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58CA3-11E6-4786-84DD-AFB28695F36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http://zooclub.ru/samye/bolshie_popugai.shtml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58CA3-11E6-4786-84DD-AFB28695F36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58CA3-11E6-4786-84DD-AFB28695F36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58CA3-11E6-4786-84DD-AFB28695F36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58CA3-11E6-4786-84DD-AFB28695F36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58CA3-11E6-4786-84DD-AFB28695F36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58CA3-11E6-4786-84DD-AFB28695F36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58CA3-11E6-4786-84DD-AFB28695F36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58CA3-11E6-4786-84DD-AFB28695F36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58CA3-11E6-4786-84DD-AFB28695F36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-6351" y="-8467"/>
            <a:ext cx="647869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6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0E8C-473E-4508-AE44-412BF0EBA9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6588-9625-49FD-8FF1-D0DA9093B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7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609600"/>
            <a:ext cx="644918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0E8C-473E-4508-AE44-412BF0EBA9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6588-9625-49FD-8FF1-D0DA9093B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0E8C-473E-4508-AE44-412BF0EBA9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6588-9625-49FD-8FF1-D0DA9093B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1024871" y="3632200"/>
            <a:ext cx="54198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адпись 19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Надпись 21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1931988"/>
            <a:ext cx="644918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0E8C-473E-4508-AE44-412BF0EBA9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6588-9625-49FD-8FF1-D0DA9093B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0E8C-473E-4508-AE44-412BF0EBA9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6588-9625-49FD-8FF1-D0DA9093B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Надпись 23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Надпись 24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84" y="609600"/>
            <a:ext cx="644283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0E8C-473E-4508-AE44-412BF0EBA9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6588-9625-49FD-8FF1-D0DA9093B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0E8C-473E-4508-AE44-412BF0EBA9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6588-9625-49FD-8FF1-D0DA9093B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080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133" y="609600"/>
            <a:ext cx="529649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0E8C-473E-4508-AE44-412BF0EBA9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6588-9625-49FD-8FF1-D0DA9093B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9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0E8C-473E-4508-AE44-412BF0EBA9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6588-9625-49FD-8FF1-D0DA9093B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6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2700869"/>
            <a:ext cx="644918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0E8C-473E-4508-AE44-412BF0EBA9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6588-9625-49FD-8FF1-D0DA9093B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133" y="2160589"/>
            <a:ext cx="3138844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8472" y="2160590"/>
            <a:ext cx="3138843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0E8C-473E-4508-AE44-412BF0EBA9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6588-9625-49FD-8FF1-D0DA9093B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76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942" y="2160983"/>
            <a:ext cx="314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942" y="2737247"/>
            <a:ext cx="3140035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17282" y="2160983"/>
            <a:ext cx="31400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17283" y="2737247"/>
            <a:ext cx="3140030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0E8C-473E-4508-AE44-412BF0EBA9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6588-9625-49FD-8FF1-D0DA9093B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03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0E8C-473E-4508-AE44-412BF0EBA9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6588-9625-49FD-8FF1-D0DA9093B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51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0E8C-473E-4508-AE44-412BF0EBA9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6588-9625-49FD-8FF1-D0DA9093B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78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2" y="1498604"/>
            <a:ext cx="2891649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276" y="514925"/>
            <a:ext cx="3386038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2" y="2777069"/>
            <a:ext cx="2891649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0E8C-473E-4508-AE44-412BF0EBA9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6588-9625-49FD-8FF1-D0DA9093B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6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3" y="4800600"/>
            <a:ext cx="644918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08134" y="609600"/>
            <a:ext cx="6449180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3" y="5367338"/>
            <a:ext cx="644918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0E8C-473E-4508-AE44-412BF0EBA9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6588-9625-49FD-8FF1-D0DA9093B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0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-6351" y="4013202"/>
            <a:ext cx="34298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4" y="2160590"/>
            <a:ext cx="644918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5258" y="6041364"/>
            <a:ext cx="68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B0E8C-473E-4508-AE44-412BF0EBA9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08133" y="6041364"/>
            <a:ext cx="4724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44676" y="604136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BE6588-9625-49FD-8FF1-D0DA9093B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большие попугаи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Волнистые попугаи – самые распространенные домашние питомцы среди всего своего семейства. Однако их размеры далеко не очень крупные. Существуют виды в 2-3, а то и более, раза превосходящие популярных попугайчиков.</a:t>
            </a:r>
          </a:p>
        </p:txBody>
      </p:sp>
      <p:pic>
        <p:nvPicPr>
          <p:cNvPr id="4" name="Рисунок 3" descr="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60648"/>
            <a:ext cx="983740" cy="2267521"/>
          </a:xfrm>
          <a:prstGeom prst="rect">
            <a:avLst/>
          </a:prstGeom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77072"/>
            <a:ext cx="1240532" cy="2468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1669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www.zooclub.ru</a:t>
            </a:r>
            <a:endParaRPr lang="ru-RU" sz="16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Желтоухий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траурный какаду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6551853" cy="4542619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764704"/>
            <a:ext cx="6449180" cy="5276659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Желтоухий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траурный какаду</a:t>
            </a:r>
            <a:r>
              <a:rPr lang="ru-RU" sz="2400" dirty="0" smtClean="0"/>
              <a:t> в три раза крупнее волнистого попугайчика. Длина его тела варьируется </a:t>
            </a:r>
            <a:r>
              <a:rPr lang="ru-RU" sz="2400" b="1" dirty="0" smtClean="0"/>
              <a:t>от 56 до 66 см</a:t>
            </a:r>
            <a:r>
              <a:rPr lang="ru-RU" sz="2400" dirty="0" smtClean="0"/>
              <a:t>, а весят птицы почти один килограмм. Свое название попугаи получили благодаря желтому пятну в районе уха. У самок оно более яркое, чем у самцов. Попугаям из рода траурных какаду характерен хохолок. У этого вид он маленький, а в сложенном виде - практически незаметный.</a:t>
            </a:r>
            <a:endParaRPr lang="ru-RU" sz="2400" dirty="0"/>
          </a:p>
        </p:txBody>
      </p:sp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1024508" cy="24844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Какапо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6162922" cy="462219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836712"/>
            <a:ext cx="6449180" cy="5204651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Какапо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или совиный попугай</a:t>
            </a:r>
            <a:r>
              <a:rPr lang="ru-RU" sz="2400" dirty="0" smtClean="0"/>
              <a:t>, – удивительный и редкий вид попугаев. </a:t>
            </a:r>
            <a:r>
              <a:rPr lang="ru-RU" sz="2400" dirty="0" err="1" smtClean="0"/>
              <a:t>Какапо</a:t>
            </a:r>
            <a:r>
              <a:rPr lang="ru-RU" sz="2400" dirty="0" smtClean="0"/>
              <a:t> - крупные, тяжелые птицы, предпочитающие больше ходить, чем летать. Они достигают </a:t>
            </a:r>
            <a:r>
              <a:rPr lang="ru-RU" sz="2400" b="1" dirty="0" smtClean="0"/>
              <a:t>60 см в длину</a:t>
            </a:r>
            <a:r>
              <a:rPr lang="ru-RU" sz="2400" dirty="0" smtClean="0"/>
              <a:t>, а максимально зафиксированный вес равняется 4 кг. Попугаи этого вида обладают удивительным сильным и приятным запахом, напоминающим аромат меда или нектара цветов.</a:t>
            </a:r>
            <a:endParaRPr lang="ru-RU" sz="2400" dirty="0"/>
          </a:p>
        </p:txBody>
      </p:sp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1024508" cy="24844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731168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Черный какаду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6641744" cy="4438899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836712"/>
            <a:ext cx="6449180" cy="52046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Черный какаду</a:t>
            </a:r>
            <a:r>
              <a:rPr lang="ru-RU" sz="2400" dirty="0" smtClean="0"/>
              <a:t> – большая крупная птица из семейства </a:t>
            </a:r>
            <a:r>
              <a:rPr lang="ru-RU" sz="2400" dirty="0" err="1" smtClean="0"/>
              <a:t>попугаевых</a:t>
            </a:r>
            <a:r>
              <a:rPr lang="ru-RU" sz="2400" dirty="0" smtClean="0"/>
              <a:t>. Для представителей этого вида, единственного в своем одноименном роду, характерна длина тела </a:t>
            </a:r>
            <a:r>
              <a:rPr lang="ru-RU" sz="2400" b="1" dirty="0" smtClean="0"/>
              <a:t>от 70 до 80 см</a:t>
            </a:r>
            <a:r>
              <a:rPr lang="ru-RU" sz="2400" dirty="0" smtClean="0"/>
              <a:t>, вес порядка 700-1000 грамм, темное, почти черное, оперение с едва уловимым зеленоватым отливом, большой хохолок, состоящий из узких, лентообразных перьев, а также большой мощный клюв, достигающий 8-10 см в длину. Черные какаду – одни из самых больших попугаев в мире.</a:t>
            </a:r>
            <a:endParaRPr lang="ru-RU" sz="2400" dirty="0"/>
          </a:p>
        </p:txBody>
      </p:sp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1024508" cy="24844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7311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 ара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6581565" cy="4464495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692696"/>
            <a:ext cx="6449180" cy="534866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Тройку лидеров, состоящую из представителей рода Ара, начинает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красный ара</a:t>
            </a:r>
            <a:r>
              <a:rPr lang="ru-RU" sz="2400" dirty="0" smtClean="0"/>
              <a:t>. Длина его тела нередко достигает </a:t>
            </a:r>
            <a:r>
              <a:rPr lang="ru-RU" sz="2400" b="1" dirty="0" smtClean="0"/>
              <a:t>90 см (78-90 см)</a:t>
            </a:r>
            <a:r>
              <a:rPr lang="ru-RU" sz="2400" dirty="0" smtClean="0"/>
              <a:t>. Эти жители тропических лесов имеют также немалой длины крылья. Размах крыльев красных ара может достигать </a:t>
            </a:r>
            <a:r>
              <a:rPr lang="ru-RU" sz="2400" b="1" dirty="0" smtClean="0"/>
              <a:t>80 см</a:t>
            </a:r>
            <a:r>
              <a:rPr lang="ru-RU" sz="2400" dirty="0" smtClean="0"/>
              <a:t>. В некоторых районах Земли красные ара считаются вредителями, так как поедают сельскохозяйственные культуры.</a:t>
            </a:r>
            <a:endParaRPr lang="ru-RU" sz="2400" dirty="0"/>
          </a:p>
        </p:txBody>
      </p:sp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1024508" cy="24844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Сине-желтые ара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6777224" cy="4608512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764704"/>
            <a:ext cx="6449180" cy="527665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Сине-желтые ара</a:t>
            </a:r>
            <a:r>
              <a:rPr lang="ru-RU" sz="2400" dirty="0" smtClean="0"/>
              <a:t> – одни из наиболее популярных экзотических птиц для домашнего содержания, и кроме того, одни из самых крупных. Сине-желтые ара яркие и общительные птицы, они имеют длину тела во взрослом состоянии примерно </a:t>
            </a:r>
            <a:r>
              <a:rPr lang="ru-RU" sz="2400" b="1" dirty="0" smtClean="0"/>
              <a:t>80-95 см</a:t>
            </a:r>
            <a:r>
              <a:rPr lang="ru-RU" sz="2400" dirty="0" smtClean="0"/>
              <a:t>, что немного больше, чем у красных ара, однако размах крыльев у этих видов часто совпадает (</a:t>
            </a:r>
            <a:r>
              <a:rPr lang="ru-RU" sz="2400" b="1" dirty="0" smtClean="0"/>
              <a:t>80 см</a:t>
            </a:r>
            <a:r>
              <a:rPr lang="ru-RU" sz="2400" dirty="0" smtClean="0"/>
              <a:t>).</a:t>
            </a:r>
          </a:p>
        </p:txBody>
      </p:sp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1024508" cy="24844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Желтоголовый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амазон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6740286" cy="4471057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Гиацинтовые ара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6803905" cy="4320480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764704"/>
            <a:ext cx="6449180" cy="527665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Гиацинтовые ара</a:t>
            </a:r>
            <a:r>
              <a:rPr lang="ru-RU" sz="2400" dirty="0" smtClean="0"/>
              <a:t> – обладатели многих громких «титулов»: самая дорогая птица в мире, одно из самых дорогих животных планеты, одна из самых редких птиц на Земле, а также самый крупный попугай. Представители этого вида попугаев могут иметь длину тела без 2 см один метр (</a:t>
            </a:r>
            <a:r>
              <a:rPr lang="ru-RU" sz="2400" b="1" dirty="0" smtClean="0"/>
              <a:t>98 см</a:t>
            </a:r>
            <a:r>
              <a:rPr lang="ru-RU" sz="2400" dirty="0" smtClean="0"/>
              <a:t>), в среднем же особи вырастают </a:t>
            </a:r>
            <a:r>
              <a:rPr lang="ru-RU" sz="2400" b="1" dirty="0" smtClean="0"/>
              <a:t>до 85-90 см</a:t>
            </a:r>
            <a:r>
              <a:rPr lang="ru-RU" sz="2400" dirty="0" smtClean="0"/>
              <a:t>. Гиацинтовые ара превосходят своих оппонентов по длине тела, но уступают в размахе крыльев. Он у них составляет порядка </a:t>
            </a:r>
            <a:r>
              <a:rPr lang="ru-RU" sz="2400" b="1" dirty="0" smtClean="0"/>
              <a:t>70-75 см</a:t>
            </a:r>
            <a:r>
              <a:rPr lang="ru-RU" sz="2400" dirty="0" smtClean="0"/>
              <a:t>. </a:t>
            </a:r>
          </a:p>
        </p:txBody>
      </p:sp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1024508" cy="24844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692696"/>
            <a:ext cx="6449180" cy="534866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Итак,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представители рода Ара – самые крупные попугаи планеты</a:t>
            </a:r>
            <a:r>
              <a:rPr lang="ru-RU" sz="2400" dirty="0" smtClean="0"/>
              <a:t>. У них не так много «конкурентов» по этому параметру. Наиболее близкими по размерам к ара являются какаду и </a:t>
            </a:r>
            <a:r>
              <a:rPr lang="ru-RU" sz="2400" dirty="0" err="1" smtClean="0"/>
              <a:t>какапо</a:t>
            </a:r>
            <a:r>
              <a:rPr lang="ru-RU" sz="2400" dirty="0" smtClean="0"/>
              <a:t>, остальные же представители семейства значительно уступают тройке победителей в этом компоненте.</a:t>
            </a:r>
            <a:endParaRPr lang="ru-RU" sz="2400" dirty="0"/>
          </a:p>
        </p:txBody>
      </p:sp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1024508" cy="24844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980728"/>
            <a:ext cx="6449180" cy="506063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Желтоголовый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амазон</a:t>
            </a:r>
            <a:r>
              <a:rPr lang="ru-RU" sz="2400" dirty="0" smtClean="0"/>
              <a:t> – красивая яркая птица семейства </a:t>
            </a:r>
            <a:r>
              <a:rPr lang="ru-RU" sz="2400" dirty="0" err="1" smtClean="0"/>
              <a:t>попугаевых</a:t>
            </a:r>
            <a:r>
              <a:rPr lang="ru-RU" sz="2400" dirty="0" smtClean="0"/>
              <a:t>. В естественной среде их можно встретить в Белизе, Мексике, Гватемале и некоторых районах Гондураса. Эти пернатые существа имеют длину тела </a:t>
            </a:r>
            <a:r>
              <a:rPr lang="ru-RU" sz="2400" b="1" dirty="0" smtClean="0"/>
              <a:t>37-41 см</a:t>
            </a:r>
            <a:r>
              <a:rPr lang="ru-RU" sz="2400" dirty="0" smtClean="0"/>
              <a:t>, короткий хвост и зеленый окрас оперения (основной). Среди своего рода эти птицы обладают наибольшими способностями к «разговору».</a:t>
            </a:r>
            <a:endParaRPr lang="ru-RU" sz="2400" dirty="0"/>
          </a:p>
        </p:txBody>
      </p:sp>
      <p:pic>
        <p:nvPicPr>
          <p:cNvPr id="7" name="Рисунок 6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1024508" cy="24844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Синелицый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амазон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Saint-Lucia-parrot-on-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6756120" cy="4646132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692696"/>
            <a:ext cx="6449180" cy="534866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Еще один представитель рода </a:t>
            </a:r>
            <a:r>
              <a:rPr lang="ru-RU" sz="2400" dirty="0" err="1" smtClean="0"/>
              <a:t>амазонов</a:t>
            </a:r>
            <a:r>
              <a:rPr lang="ru-RU" sz="2400" dirty="0" smtClean="0"/>
              <a:t> -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синелицый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амазон</a:t>
            </a:r>
            <a:r>
              <a:rPr lang="ru-RU" sz="2400" dirty="0" smtClean="0"/>
              <a:t>. Этот вид обитает только на Малых Антильских островах. Несмотря на то, что птицеловы регулярно отлавливали большое количество этих крупных (</a:t>
            </a:r>
            <a:r>
              <a:rPr lang="ru-RU" sz="2400" b="1" dirty="0" smtClean="0"/>
              <a:t>до 43 см в длину</a:t>
            </a:r>
            <a:r>
              <a:rPr lang="ru-RU" sz="2400" dirty="0" smtClean="0"/>
              <a:t>) и красивых попугаев для продажи, в неволе они также практически не встречаются, так как мало кто занимается их разведением. </a:t>
            </a:r>
            <a:r>
              <a:rPr lang="ru-RU" sz="2400" dirty="0" err="1" smtClean="0"/>
              <a:t>Синелицые</a:t>
            </a:r>
            <a:r>
              <a:rPr lang="ru-RU" sz="2400" dirty="0" smtClean="0"/>
              <a:t> </a:t>
            </a:r>
            <a:r>
              <a:rPr lang="ru-RU" sz="2400" dirty="0" err="1" smtClean="0"/>
              <a:t>амазоны</a:t>
            </a:r>
            <a:r>
              <a:rPr lang="ru-RU" sz="2400" dirty="0" smtClean="0"/>
              <a:t> находятся на грани уничтожения и охраняются законом.</a:t>
            </a:r>
          </a:p>
        </p:txBody>
      </p:sp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1024508" cy="24844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Большой попугай-ваза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6302019" cy="4735518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692696"/>
            <a:ext cx="6449180" cy="534866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Большой попугай-ваза</a:t>
            </a:r>
            <a:r>
              <a:rPr lang="ru-RU" sz="2400" dirty="0" smtClean="0"/>
              <a:t> достигает в длину </a:t>
            </a:r>
            <a:r>
              <a:rPr lang="ru-RU" sz="2400" b="1" dirty="0" smtClean="0"/>
              <a:t>50 см</a:t>
            </a:r>
            <a:r>
              <a:rPr lang="ru-RU" sz="2400" dirty="0" smtClean="0"/>
              <a:t>. Эти крупные птицы собираются в небольшие стайки и создают много шума своими «разговорами». </a:t>
            </a:r>
            <a:r>
              <a:rPr lang="ru-RU" sz="2400" dirty="0" err="1" smtClean="0"/>
              <a:t>Попугаи-ваза</a:t>
            </a:r>
            <a:r>
              <a:rPr lang="ru-RU" sz="2400" dirty="0" smtClean="0"/>
              <a:t> в полете напомнили бы жителем умеренных широт ворон, из-за их схожего темного окраса и размеренных взмахов крыльями. А природе попугаи этого вида встречаются на небольшой территории – Коморских островах и острове Мадагаскар.</a:t>
            </a:r>
            <a:endParaRPr lang="ru-RU" sz="2400" dirty="0"/>
          </a:p>
        </p:txBody>
      </p:sp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1024508" cy="24844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Воскоклювые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попугаи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6767396" cy="4545434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908720"/>
            <a:ext cx="6449180" cy="5132643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Воскоклювые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попугаи</a:t>
            </a:r>
            <a:r>
              <a:rPr lang="ru-RU" sz="2400" dirty="0" smtClean="0"/>
              <a:t> – крупные птицы, они превосходят максимальную длину предыдущего вида попугаев всего на 5 см, то есть тело взрослой особи </a:t>
            </a:r>
            <a:r>
              <a:rPr lang="ru-RU" sz="2400" dirty="0" err="1" smtClean="0"/>
              <a:t>воскоклювого</a:t>
            </a:r>
            <a:r>
              <a:rPr lang="ru-RU" sz="2400" dirty="0" smtClean="0"/>
              <a:t> попугая может </a:t>
            </a:r>
            <a:r>
              <a:rPr lang="ru-RU" sz="2400" b="1" dirty="0" smtClean="0"/>
              <a:t>достигать 55 см</a:t>
            </a:r>
            <a:r>
              <a:rPr lang="ru-RU" sz="2400" dirty="0" smtClean="0"/>
              <a:t>. Однако ареал обитания у этих птиц значительно больше. Их можно увидеть на территории Китая, во многих странах южнее Китая, вплоть до южной Индии, а также в некоторых африканских районах.</a:t>
            </a:r>
          </a:p>
        </p:txBody>
      </p:sp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1024508" cy="2484432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2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Strategy_FacetGreenTheme_16x9_TP103418064" id="{D87256E1-9872-493E-B720-92FCF51AA491}" vid="{31F67606-90CF-4D61-9B50-ABDC4CD7DD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427</TotalTime>
  <Words>814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Тема2</vt:lpstr>
      <vt:lpstr>Самые большие попугаи</vt:lpstr>
      <vt:lpstr>Желтоголовый амазон</vt:lpstr>
      <vt:lpstr>Слайд 3</vt:lpstr>
      <vt:lpstr>Синелицый амазон</vt:lpstr>
      <vt:lpstr>Слайд 5</vt:lpstr>
      <vt:lpstr>Большой попугай-ваза</vt:lpstr>
      <vt:lpstr>Слайд 7</vt:lpstr>
      <vt:lpstr>Воскоклювые попугаи</vt:lpstr>
      <vt:lpstr>Слайд 9</vt:lpstr>
      <vt:lpstr>Желтоухий траурный какаду</vt:lpstr>
      <vt:lpstr>Слайд 11</vt:lpstr>
      <vt:lpstr>Какапо</vt:lpstr>
      <vt:lpstr>Слайд 13</vt:lpstr>
      <vt:lpstr>Черный какаду</vt:lpstr>
      <vt:lpstr>Слайд 15</vt:lpstr>
      <vt:lpstr>Красный ара</vt:lpstr>
      <vt:lpstr>Слайд 17</vt:lpstr>
      <vt:lpstr>Сине-желтые ара</vt:lpstr>
      <vt:lpstr>Слайд 19</vt:lpstr>
      <vt:lpstr>Гиацинтовые ара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большие попугаи</dc:title>
  <dc:creator>zooclub.ru</dc:creator>
  <cp:keywords>животные, птицы, попугаи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19</cp:revision>
  <dcterms:created xsi:type="dcterms:W3CDTF">2014-02-09T23:55:49Z</dcterms:created>
  <dcterms:modified xsi:type="dcterms:W3CDTF">2018-02-16T04:59:07Z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