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8147-AB44-407B-BB74-C57F62E0134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0022D-FA26-416E-8828-14439687D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</a:t>
            </a:r>
            <a:r>
              <a:rPr lang="en-US" dirty="0" smtClean="0"/>
              <a:t>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http://zooclub.ru/samye/bezzubye_zhivotnye_v_mire.shtml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022D-FA26-416E-8828-14439687D74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757A6A-8D6C-4EB4-BC6C-A6A62E52F306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29D8BC-AD80-4DF8-BF53-DC24585CA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беззубые животные в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Зубы животным необходимы для добывания и измельчения пищи, но некоторые из живых существ вполне обходятся и без зубов или малым их количеством. Неужели зубы для них совсем не важны, или у них есть нечто, заменяющее их?</a:t>
            </a:r>
            <a:endParaRPr lang="ru-RU" dirty="0"/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21088"/>
            <a:ext cx="2804423" cy="1832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www.zooclub.ru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ВОДЯНАЯ КРЫСА</a:t>
            </a:r>
            <a:endParaRPr lang="ru-RU" b="1" dirty="0"/>
          </a:p>
        </p:txBody>
      </p:sp>
      <p:pic>
        <p:nvPicPr>
          <p:cNvPr id="4" name="Содержимое 3" descr="7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670340" cy="5011289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Австралийская водяная крыса </a:t>
            </a:r>
            <a:r>
              <a:rPr lang="ru-RU" sz="3200" dirty="0" smtClean="0"/>
              <a:t>так же, как и вомбат, имеет число зубов – </a:t>
            </a:r>
            <a:r>
              <a:rPr lang="ru-RU" sz="3200" b="1" dirty="0" smtClean="0"/>
              <a:t>12.</a:t>
            </a:r>
            <a:r>
              <a:rPr lang="ru-RU" sz="3200" dirty="0" smtClean="0"/>
              <a:t> В ротовой полости этих грызунов располагаются, кроме резцов, коренные зубы, притом за первым крупным коренным зубом следует коренной зуб меньших размеров. </a:t>
            </a:r>
            <a:endParaRPr lang="ru-RU" sz="3200" dirty="0"/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ЗЕМЛЕРОЙКОВАЯ КРЫСА</a:t>
            </a:r>
            <a:endParaRPr lang="ru-RU" b="1" dirty="0"/>
          </a:p>
        </p:txBody>
      </p:sp>
      <p:pic>
        <p:nvPicPr>
          <p:cNvPr id="4" name="Содержимое 3" descr="7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820752" cy="439265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Землеройковая крыса</a:t>
            </a:r>
            <a:r>
              <a:rPr lang="ru-RU" sz="2800" dirty="0" smtClean="0"/>
              <a:t>, недавно обнаруженная в Индонезии, удивила ученых чрезвычайно малым количеством зубов. Представители нового рода </a:t>
            </a:r>
            <a:r>
              <a:rPr lang="ru-RU" sz="2800" dirty="0" err="1" smtClean="0"/>
              <a:t>малозубых</a:t>
            </a:r>
            <a:r>
              <a:rPr lang="ru-RU" sz="2800" dirty="0" smtClean="0"/>
              <a:t> мышей обладают всего </a:t>
            </a:r>
            <a:r>
              <a:rPr lang="ru-RU" sz="2800" b="1" dirty="0" smtClean="0"/>
              <a:t>четырьмя видоизмененными резцами</a:t>
            </a:r>
            <a:r>
              <a:rPr lang="ru-RU" sz="2800" dirty="0" smtClean="0"/>
              <a:t>, остальные же зубы отсутствуют. Резцы напоминают </a:t>
            </a:r>
            <a:r>
              <a:rPr lang="ru-RU" sz="2800" dirty="0" err="1" smtClean="0"/>
              <a:t>премоляры</a:t>
            </a:r>
            <a:r>
              <a:rPr lang="ru-RU" sz="2800" dirty="0" smtClean="0"/>
              <a:t>, однако они предполагают наличие корней, но резцы этих грызунов их не имеют. </a:t>
            </a:r>
            <a:endParaRPr lang="ru-RU" sz="2800" dirty="0"/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b="1" dirty="0" smtClean="0"/>
              <a:t>ИНДИЙСКИЙ ЯЩЕР</a:t>
            </a:r>
            <a:endParaRPr lang="ru-RU" b="1" dirty="0"/>
          </a:p>
        </p:txBody>
      </p:sp>
      <p:pic>
        <p:nvPicPr>
          <p:cNvPr id="4" name="Содержимое 3" descr="7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357500" cy="4880475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Индийские ящеры </a:t>
            </a:r>
            <a:r>
              <a:rPr lang="ru-RU" dirty="0" smtClean="0"/>
              <a:t>не пережевывают пищу и не используют зубы для захвата добычи, просто потому что у них </a:t>
            </a:r>
            <a:r>
              <a:rPr lang="ru-RU" b="1" dirty="0" smtClean="0"/>
              <a:t>вообще нет зубов</a:t>
            </a:r>
            <a:r>
              <a:rPr lang="ru-RU" dirty="0" smtClean="0"/>
              <a:t>. Зато они имеют язык, длина которого соответствует практически половине длины их тела (23-25 см). Именно язык используется индийскими ящерами для захвата и проталкивания добычи в глотку. </a:t>
            </a:r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ЧЕРЕПАХИ</a:t>
            </a:r>
            <a:endParaRPr lang="ru-RU" b="1" dirty="0"/>
          </a:p>
        </p:txBody>
      </p:sp>
      <p:pic>
        <p:nvPicPr>
          <p:cNvPr id="4" name="Содержимое 3" descr="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987032" cy="5240274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ротовой полости древних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черепах</a:t>
            </a:r>
            <a:r>
              <a:rPr lang="ru-RU" sz="3200" dirty="0" smtClean="0"/>
              <a:t>, некогда населявших нашу планету, имелись зубы. Современные же виды лишены их. </a:t>
            </a:r>
            <a:r>
              <a:rPr lang="ru-RU" sz="3200" b="1" dirty="0" smtClean="0"/>
              <a:t>Зубы морским и наземным черепахам заменили роговые пластины в виде клюва</a:t>
            </a:r>
            <a:r>
              <a:rPr lang="ru-RU" sz="3200" dirty="0" smtClean="0"/>
              <a:t>. Стоит отметить, что челюсти у черепах, особенно морских, очень сильны. </a:t>
            </a:r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БЕЗЗУБЫЕ КИТЫ</a:t>
            </a:r>
            <a:endParaRPr lang="ru-RU" b="1" dirty="0"/>
          </a:p>
        </p:txBody>
      </p:sp>
      <p:pic>
        <p:nvPicPr>
          <p:cNvPr id="6" name="Содержимое 5" descr="31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248927" cy="483607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Само название «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Беззубые киты</a:t>
            </a:r>
            <a:r>
              <a:rPr lang="ru-RU" sz="2800" dirty="0" smtClean="0"/>
              <a:t>» говорит о нулевом количестве зубов в ротовой полости представителей этого подотряда. Вместо зубов во рту этих животных находится, так называемый, китовый ус. Это роговые пластины, располагающиеся рядами на верхней челюсти и небе. Пластинки имеют разную длину, зависящую от расположения во рту. </a:t>
            </a:r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ru-RU" b="1" dirty="0" smtClean="0"/>
              <a:t>ШИНШИЛЛЫ</a:t>
            </a:r>
            <a:endParaRPr lang="ru-RU" b="1" dirty="0"/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7011035" cy="525827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МУРАВЬЕДЫ</a:t>
            </a:r>
            <a:endParaRPr lang="ru-RU" b="1" dirty="0"/>
          </a:p>
        </p:txBody>
      </p:sp>
      <p:pic>
        <p:nvPicPr>
          <p:cNvPr id="4" name="Содержимое 3" descr="4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251062" cy="543829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Муравьеды</a:t>
            </a:r>
            <a:r>
              <a:rPr lang="ru-RU" sz="2800" dirty="0" smtClean="0"/>
              <a:t> тоже </a:t>
            </a:r>
            <a:r>
              <a:rPr lang="ru-RU" sz="2800" b="1" dirty="0" smtClean="0"/>
              <a:t>беззубые</a:t>
            </a:r>
            <a:r>
              <a:rPr lang="ru-RU" sz="2800" dirty="0" smtClean="0"/>
              <a:t>, а их нижняя челюсть длинная, слабая и тонкая. Эти животные питаются преимущественно термитами и муравьями, для  добычи которых у них есть длинный и липкий язык. Хоть зубов у муравьеда и нет, перетирать пищу ему помогает </a:t>
            </a:r>
            <a:r>
              <a:rPr lang="ru-RU" sz="2800" dirty="0" err="1" smtClean="0"/>
              <a:t>пилорический</a:t>
            </a:r>
            <a:r>
              <a:rPr lang="ru-RU" sz="2800" dirty="0" smtClean="0"/>
              <a:t> отдел желудка, обладающий сильной мускулатурой.</a:t>
            </a:r>
            <a:endParaRPr lang="ru-RU" sz="2800" dirty="0"/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r>
              <a:rPr lang="ru-RU" dirty="0" smtClean="0"/>
              <a:t>Вывод прост: количество и строение зубов непосредственно связано с той пищей, которую употребляют животные. Если в ротовой полости живых существ отсутствуют зубы, значит, в них нет необходимости, или у животных имеется альтернатива.</a:t>
            </a:r>
            <a:endParaRPr lang="ru-RU" dirty="0"/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Шиншиллы</a:t>
            </a:r>
            <a:r>
              <a:rPr lang="ru-RU" dirty="0" smtClean="0"/>
              <a:t> не могут похвастаться большим количеством зубов, ведь их у них </a:t>
            </a:r>
            <a:r>
              <a:rPr lang="ru-RU" b="1" dirty="0" smtClean="0"/>
              <a:t>всего 20</a:t>
            </a:r>
            <a:r>
              <a:rPr lang="ru-RU" dirty="0" smtClean="0"/>
              <a:t>. У этих небольших зверьком с невероятно мягкой шерстью узкая ротовая полость, по размерам она также невелика и зубов в ней мало (16 коренных и 4 резца), но десны развиты хорошо.</a:t>
            </a:r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ru-RU" b="1" dirty="0" smtClean="0"/>
              <a:t>ЛЕНИВЦЫ</a:t>
            </a:r>
            <a:endParaRPr lang="ru-RU" b="1" dirty="0"/>
          </a:p>
        </p:txBody>
      </p:sp>
      <p:pic>
        <p:nvPicPr>
          <p:cNvPr id="4" name="Содержимое 3" descr="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915025" cy="5186269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Ленивцы</a:t>
            </a:r>
            <a:r>
              <a:rPr lang="ru-RU" dirty="0" smtClean="0"/>
              <a:t> имеют еще меньшее количество </a:t>
            </a:r>
            <a:r>
              <a:rPr lang="ru-RU" b="1" dirty="0" smtClean="0"/>
              <a:t>зубов – 18</a:t>
            </a:r>
            <a:r>
              <a:rPr lang="ru-RU" dirty="0" smtClean="0"/>
              <a:t>. Зубы у них коричневого цвета, не имеют корней и лишены эмали. Также отсутствуют резцы и клыки. Два первых коренных зуба (по одному с каждой стороны) на каждой челюсти имеют </a:t>
            </a:r>
            <a:r>
              <a:rPr lang="ru-RU" dirty="0" err="1" smtClean="0"/>
              <a:t>клыкоподобный</a:t>
            </a:r>
            <a:r>
              <a:rPr lang="ru-RU" dirty="0" smtClean="0"/>
              <a:t> вид, они удлиненные и отделены </a:t>
            </a:r>
            <a:r>
              <a:rPr lang="ru-RU" dirty="0" err="1" smtClean="0"/>
              <a:t>диастремой</a:t>
            </a:r>
            <a:r>
              <a:rPr lang="ru-RU" dirty="0" smtClean="0"/>
              <a:t> от остальных зубов. </a:t>
            </a:r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b="1" dirty="0" smtClean="0"/>
              <a:t>ПЕСЧАНКИ</a:t>
            </a:r>
            <a:endParaRPr lang="ru-RU" b="1" dirty="0"/>
          </a:p>
        </p:txBody>
      </p:sp>
      <p:pic>
        <p:nvPicPr>
          <p:cNvPr id="4" name="Содержимое 3" descr="6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446366" cy="4964244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Песчанка</a:t>
            </a:r>
            <a:r>
              <a:rPr lang="ru-RU" sz="3200" dirty="0" smtClean="0"/>
              <a:t> – маленький грызун, внешне похожий на обыкновенную мышь. У каждого вида этих зверьков своя зубная система. Чаще всего у песчанок </a:t>
            </a:r>
            <a:r>
              <a:rPr lang="ru-RU" sz="3200" b="1" dirty="0" smtClean="0"/>
              <a:t>по 16 зубов</a:t>
            </a:r>
            <a:r>
              <a:rPr lang="ru-RU" sz="3200" dirty="0" smtClean="0"/>
              <a:t>. Корни у коренных зубов могут, как присутствовать, так и отсутствовать. </a:t>
            </a:r>
            <a:endParaRPr lang="ru-RU" sz="3200" dirty="0"/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ВОМБАТЫ</a:t>
            </a:r>
            <a:endParaRPr lang="ru-RU" b="1" dirty="0"/>
          </a:p>
        </p:txBody>
      </p:sp>
      <p:pic>
        <p:nvPicPr>
          <p:cNvPr id="6" name="Содержимое 5" descr="31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121637" cy="527001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Строение челюсти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вомбатов</a:t>
            </a:r>
            <a:r>
              <a:rPr lang="ru-RU" sz="3200" dirty="0" smtClean="0"/>
              <a:t> имеет некоторое сходство с челюстями грызунов, так как у вомбатов, как и у них, имеются по два передних резца на обеих челюстях. Среди сумчатых, вомбаты имеют наименьшее число зубов – </a:t>
            </a:r>
            <a:r>
              <a:rPr lang="ru-RU" sz="3200" b="1" dirty="0" smtClean="0"/>
              <a:t>всего 12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5194757"/>
            <a:ext cx="1656184" cy="149774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139</TotalTime>
  <Words>629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Самые беззубые животные в мире</vt:lpstr>
      <vt:lpstr>ШИНШИЛЛЫ</vt:lpstr>
      <vt:lpstr>Слайд 3</vt:lpstr>
      <vt:lpstr>ЛЕНИВЦЫ</vt:lpstr>
      <vt:lpstr>Слайд 5</vt:lpstr>
      <vt:lpstr>ПЕСЧАНКИ</vt:lpstr>
      <vt:lpstr>Слайд 7</vt:lpstr>
      <vt:lpstr>ВОМБАТЫ</vt:lpstr>
      <vt:lpstr>Слайд 9</vt:lpstr>
      <vt:lpstr>ВОДЯНАЯ КРЫСА</vt:lpstr>
      <vt:lpstr>Слайд 11</vt:lpstr>
      <vt:lpstr>ЗЕМЛЕРОЙКОВАЯ КРЫСА</vt:lpstr>
      <vt:lpstr>Слайд 13</vt:lpstr>
      <vt:lpstr>ИНДИЙСКИЙ ЯЩЕР</vt:lpstr>
      <vt:lpstr>Слайд 15</vt:lpstr>
      <vt:lpstr>ЧЕРЕПАХИ</vt:lpstr>
      <vt:lpstr>Слайд 17</vt:lpstr>
      <vt:lpstr>БЕЗЗУБЫЕ КИТЫ</vt:lpstr>
      <vt:lpstr>Слайд 19</vt:lpstr>
      <vt:lpstr>МУРАВЬЕДЫ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беззубые животные в мире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22</cp:revision>
  <dcterms:created xsi:type="dcterms:W3CDTF">2014-02-09T06:20:53Z</dcterms:created>
  <dcterms:modified xsi:type="dcterms:W3CDTF">2018-02-16T04:22:50Z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