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2A6791-DE09-44D3-AB04-5D34B11A340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A171A5-6A14-4BDC-97F9-11F9C8FEA3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https://</a:t>
            </a:r>
            <a:r>
              <a:rPr lang="en-US" dirty="0" smtClean="0"/>
              <a:t>zooclub.ru/samye/agressivnye_porody_sobak.shtml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171A5-6A14-4BDC-97F9-11F9C8FEA39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http://zooclub.ru/samye/agressivnye_porody_sobak.shtml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171A5-6A14-4BDC-97F9-11F9C8FEA39D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http://zooclub.ru/samye/agressivnye_porody_sobak.shtml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171A5-6A14-4BDC-97F9-11F9C8FEA39D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http://zooclub.ru/samye/agressivnye_porody_sobak.shtml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171A5-6A14-4BDC-97F9-11F9C8FEA39D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http://zooclub.ru/samye/agressivnye_porody_sobak.shtml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171A5-6A14-4BDC-97F9-11F9C8FEA39D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http://zooclub.ru/samye/agressivnye_porody_sobak.shtml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171A5-6A14-4BDC-97F9-11F9C8FEA39D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http://zooclub.ru/samye/agressivnye_porody_sobak.shtml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171A5-6A14-4BDC-97F9-11F9C8FEA39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http://zooclub.ru/samye/agressivnye_porody_sobak.shtml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171A5-6A14-4BDC-97F9-11F9C8FEA39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http://zooclub.ru/samye/agressivnye_porody_sobak.shtml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171A5-6A14-4BDC-97F9-11F9C8FEA39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http://zooclub.ru/samye/agressivnye_porody_sobak.shtml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171A5-6A14-4BDC-97F9-11F9C8FEA39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http://zooclub.ru/samye/agressivnye_porody_sobak.shtml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171A5-6A14-4BDC-97F9-11F9C8FEA39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171A5-6A14-4BDC-97F9-11F9C8FEA39D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http://zooclub.ru/samye/agressivnye_porody_sobak.shtml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171A5-6A14-4BDC-97F9-11F9C8FEA39D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http://zooclub.ru/samye/agressivnye_porody_sobak.shtml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171A5-6A14-4BDC-97F9-11F9C8FEA39D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04FCBF4-CCEE-44A5-ADBA-FC8D9C2B9A1C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12B2A17-ABB3-464D-B73D-8ED29661C4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4FCBF4-CCEE-44A5-ADBA-FC8D9C2B9A1C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2B2A17-ABB3-464D-B73D-8ED29661C4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004FCBF4-CCEE-44A5-ADBA-FC8D9C2B9A1C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12B2A17-ABB3-464D-B73D-8ED29661C4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4FCBF4-CCEE-44A5-ADBA-FC8D9C2B9A1C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2B2A17-ABB3-464D-B73D-8ED29661C4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04FCBF4-CCEE-44A5-ADBA-FC8D9C2B9A1C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812B2A17-ABB3-464D-B73D-8ED29661C4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4FCBF4-CCEE-44A5-ADBA-FC8D9C2B9A1C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2B2A17-ABB3-464D-B73D-8ED29661C4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4FCBF4-CCEE-44A5-ADBA-FC8D9C2B9A1C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2B2A17-ABB3-464D-B73D-8ED29661C4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4FCBF4-CCEE-44A5-ADBA-FC8D9C2B9A1C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2B2A17-ABB3-464D-B73D-8ED29661C4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04FCBF4-CCEE-44A5-ADBA-FC8D9C2B9A1C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2B2A17-ABB3-464D-B73D-8ED29661C4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4FCBF4-CCEE-44A5-ADBA-FC8D9C2B9A1C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2B2A17-ABB3-464D-B73D-8ED29661C4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4FCBF4-CCEE-44A5-ADBA-FC8D9C2B9A1C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2B2A17-ABB3-464D-B73D-8ED29661C4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04FCBF4-CCEE-44A5-ADBA-FC8D9C2B9A1C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12B2A17-ABB3-464D-B73D-8ED29661C4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Самые агрессивные породы собак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Собаки бывают не только милыми, но и опасными. И отнюдь не только бойцовые породы, как может показаться, в настоящее время входят в список наиболее агрессивных и опасных собак в мире.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188640"/>
            <a:ext cx="15554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www.zooclub.ru</a:t>
            </a:r>
            <a:endParaRPr lang="ru-RU" sz="1400" b="1" dirty="0"/>
          </a:p>
        </p:txBody>
      </p:sp>
      <p:pic>
        <p:nvPicPr>
          <p:cNvPr id="5" name="Рисунок 4" descr="8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251520" y="908720"/>
            <a:ext cx="2172395" cy="2077020"/>
          </a:xfrm>
          <a:prstGeom prst="rect">
            <a:avLst/>
          </a:prstGeom>
        </p:spPr>
      </p:pic>
      <p:pic>
        <p:nvPicPr>
          <p:cNvPr id="7" name="Рисунок 6" descr="15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4581128"/>
            <a:ext cx="2931321" cy="24101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166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Чау-чау</a:t>
            </a:r>
            <a:endParaRPr lang="ru-RU" dirty="0"/>
          </a:p>
        </p:txBody>
      </p:sp>
      <p:pic>
        <p:nvPicPr>
          <p:cNvPr id="4" name="Содержимое 3" descr="9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5" y="913206"/>
            <a:ext cx="7390878" cy="554315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7239000" cy="590705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Чау-чау </a:t>
            </a:r>
            <a:r>
              <a:rPr lang="ru-RU" dirty="0" smtClean="0"/>
              <a:t>– отнюдь не всегда милые мохнатые «медвежата». Этих собак разводили для охраны жилища и охоты на крупного зверя, поэтому если предоставить собаку самой себе у ее владельцев и окружающих людей возникнут большие проблемы. К сожалению, в последнее время таких случаев становится все больше, поэтому и нападения чау-чау на своих нерадивых воспитателей участились.</a:t>
            </a:r>
            <a:endParaRPr lang="ru-RU" dirty="0"/>
          </a:p>
        </p:txBody>
      </p:sp>
      <p:pic>
        <p:nvPicPr>
          <p:cNvPr id="4" name="Рисунок 3" descr="15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5273824"/>
            <a:ext cx="1926701" cy="158417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/>
          <a:lstStyle/>
          <a:p>
            <a:r>
              <a:rPr lang="ru-RU" dirty="0" smtClean="0"/>
              <a:t>Немецкая овчарка</a:t>
            </a:r>
            <a:endParaRPr lang="ru-RU" dirty="0"/>
          </a:p>
        </p:txBody>
      </p:sp>
      <p:pic>
        <p:nvPicPr>
          <p:cNvPr id="4" name="Содержимое 3" descr="786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1628800"/>
            <a:ext cx="7373619" cy="4608512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7239000" cy="590705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Самые известные охранники и телохранители,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немецкие овчарки</a:t>
            </a:r>
            <a:r>
              <a:rPr lang="ru-RU" dirty="0" smtClean="0"/>
              <a:t>, оказались опаснее многих других пород собак, как не странно, благодаря своим положительным качествам – уму и внимательность. Многие заводчики недооценивают умственные способности немецких овчарок, считая, что справятся с ними  сами. Однако это заблуждение. Немецкие овчарки могут скрывать свои намерения, выжидать подходящий случай для нападения. Обеспечить безопасность семье, в которой живет собака этой породы, и окружающим людям может только раннее начало тренировок в правильно подобранной школе. </a:t>
            </a:r>
            <a:endParaRPr lang="ru-RU" dirty="0"/>
          </a:p>
        </p:txBody>
      </p:sp>
      <p:pic>
        <p:nvPicPr>
          <p:cNvPr id="4" name="Рисунок 3" descr="15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5273824"/>
            <a:ext cx="1926701" cy="158417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/>
          <a:lstStyle/>
          <a:p>
            <a:r>
              <a:rPr lang="ru-RU" dirty="0" smtClean="0"/>
              <a:t>доберман</a:t>
            </a:r>
            <a:endParaRPr lang="ru-RU" dirty="0"/>
          </a:p>
        </p:txBody>
      </p:sp>
      <p:pic>
        <p:nvPicPr>
          <p:cNvPr id="4" name="Содержимое 3" descr="78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484784"/>
            <a:ext cx="7617376" cy="4608512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7239000" cy="5763040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Доберманы</a:t>
            </a:r>
            <a:r>
              <a:rPr lang="ru-RU" dirty="0" smtClean="0"/>
              <a:t> всегда находятся на стороже, они постоянно следят за своей территорией и семьей. Если человек подвергся нападению добермана, в большинстве случаев, это вина самого пострадавшего. Любая провокация, попытка проникновения или иное посягательство на вверенную собаке территорию, а также попытка нападения на хозяев, - и доберман бросится в атаку. Собаки не предупреждают нарушителя лаем, не оповещают хозяев, и даже не переходят в состояние готовности (они готовы всегда), собаки просто-напросто сразу нападают. </a:t>
            </a:r>
            <a:endParaRPr lang="ru-RU" dirty="0"/>
          </a:p>
        </p:txBody>
      </p:sp>
      <p:pic>
        <p:nvPicPr>
          <p:cNvPr id="4" name="Рисунок 3" descr="15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5273824"/>
            <a:ext cx="1926701" cy="158417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/>
          <a:lstStyle/>
          <a:p>
            <a:r>
              <a:rPr lang="ru-RU" dirty="0" smtClean="0"/>
              <a:t>такса</a:t>
            </a:r>
            <a:endParaRPr lang="ru-RU" dirty="0"/>
          </a:p>
        </p:txBody>
      </p:sp>
      <p:pic>
        <p:nvPicPr>
          <p:cNvPr id="4" name="Содержимое 3" descr="108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556792"/>
            <a:ext cx="7239000" cy="4071938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7239000" cy="5763040"/>
          </a:xfrm>
        </p:spPr>
        <p:txBody>
          <a:bodyPr>
            <a:normAutofit/>
          </a:bodyPr>
          <a:lstStyle/>
          <a:p>
            <a:r>
              <a:rPr lang="ru-RU" dirty="0" smtClean="0"/>
              <a:t>Сложно представить, но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таксы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одни из наиболее «кусачих» пород собак</a:t>
            </a:r>
            <a:r>
              <a:rPr lang="ru-RU" dirty="0" smtClean="0"/>
              <a:t>. По статистике, каждая пятая собака этой породы хоть раз бросалась на прохожих с четким намерением укусить. Если таксы нападают на незнакомых людей, то, что говорить о хозяевах собак. Владельцы довольно часто обращаются с жалобами на своих питомцев, сетуя на их неожиданные и яростные нападения. Кроме прочего, таксы - задиристые собаки, они очень часто становятся зачинщиками собачьих драк.</a:t>
            </a:r>
          </a:p>
        </p:txBody>
      </p:sp>
      <p:pic>
        <p:nvPicPr>
          <p:cNvPr id="4" name="Рисунок 3" descr="15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5273824"/>
            <a:ext cx="1926701" cy="158417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166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ротвейлер</a:t>
            </a:r>
            <a:endParaRPr lang="ru-RU" dirty="0"/>
          </a:p>
        </p:txBody>
      </p:sp>
      <p:pic>
        <p:nvPicPr>
          <p:cNvPr id="4" name="Содержимое 3" descr="786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340768"/>
            <a:ext cx="7511959" cy="4782614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7239000" cy="583504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Ротвейлеры</a:t>
            </a:r>
            <a:r>
              <a:rPr lang="ru-RU" dirty="0" smtClean="0"/>
              <a:t> часто проявляют агрессию к более мелким собакам. Нападая на слабого противника, ротвейлеры могут не только серьезно травмировать собаку-жертву, но и убить ее. Остановить настроенного на атаку ротвейлера очень сложно из-за их крупных размеров и большой силы, поэтому выработка послушания с раннего детства может спасти жизнь животным и людям. По статистике, в год регистрируется около 700 случаев нападения ротвейлеров на человека (США).</a:t>
            </a:r>
            <a:endParaRPr lang="ru-RU" dirty="0"/>
          </a:p>
        </p:txBody>
      </p:sp>
      <p:pic>
        <p:nvPicPr>
          <p:cNvPr id="4" name="Рисунок 3" descr="15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5273824"/>
            <a:ext cx="1926701" cy="158417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/>
          <a:lstStyle/>
          <a:p>
            <a:r>
              <a:rPr lang="ru-RU" dirty="0" err="1" smtClean="0"/>
              <a:t>Далматин</a:t>
            </a:r>
            <a:endParaRPr lang="ru-RU" dirty="0"/>
          </a:p>
        </p:txBody>
      </p:sp>
      <p:pic>
        <p:nvPicPr>
          <p:cNvPr id="4" name="Содержимое 3" descr="647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124744"/>
            <a:ext cx="7108825" cy="5331619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/>
          <a:lstStyle/>
          <a:p>
            <a:r>
              <a:rPr lang="ru-RU" dirty="0" err="1" smtClean="0"/>
              <a:t>питбультерьер</a:t>
            </a:r>
            <a:endParaRPr lang="ru-RU" dirty="0"/>
          </a:p>
        </p:txBody>
      </p:sp>
      <p:pic>
        <p:nvPicPr>
          <p:cNvPr id="4" name="Содержимое 3" descr="78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340768"/>
            <a:ext cx="7414206" cy="491809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7239000" cy="590705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Немногим больше нападают на людей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питбули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smtClean="0"/>
              <a:t>– в год порядка 800 случаев регистрируется только в США. Будучи бойцовой породой, </a:t>
            </a:r>
            <a:r>
              <a:rPr lang="ru-RU" dirty="0" err="1" smtClean="0"/>
              <a:t>питбули</a:t>
            </a:r>
            <a:r>
              <a:rPr lang="ru-RU" dirty="0" smtClean="0"/>
              <a:t> имеют крепкие зубы, сильные челюсти, развитые мускулы, к тому же они бесстрашные и упрямые. Однако думать, что именно бойцовские «корни» делают </a:t>
            </a:r>
            <a:r>
              <a:rPr lang="ru-RU" dirty="0" err="1" smtClean="0"/>
              <a:t>питбулей</a:t>
            </a:r>
            <a:r>
              <a:rPr lang="ru-RU" dirty="0" smtClean="0"/>
              <a:t> опасными, неправильно. Неопытные владельцы могут легко потерять контроль над собакой или, что случается чаще, не могут установить лидерство, стать для </a:t>
            </a:r>
            <a:r>
              <a:rPr lang="ru-RU" dirty="0" err="1" smtClean="0"/>
              <a:t>питбуля</a:t>
            </a:r>
            <a:r>
              <a:rPr lang="ru-RU" dirty="0" smtClean="0"/>
              <a:t> вожаком. Не сумев совладать с представителями этой породы, хозяева имеют шанс увидеть своего «бойца» в деле.</a:t>
            </a:r>
            <a:endParaRPr lang="ru-RU" dirty="0"/>
          </a:p>
        </p:txBody>
      </p:sp>
      <p:pic>
        <p:nvPicPr>
          <p:cNvPr id="4" name="Рисунок 3" descr="15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5273824"/>
            <a:ext cx="1926701" cy="158417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/>
          <a:lstStyle/>
          <a:p>
            <a:r>
              <a:rPr lang="ru-RU" dirty="0" smtClean="0"/>
              <a:t>чихуахуа</a:t>
            </a:r>
            <a:endParaRPr lang="ru-RU" dirty="0"/>
          </a:p>
        </p:txBody>
      </p:sp>
      <p:pic>
        <p:nvPicPr>
          <p:cNvPr id="4" name="Содержимое 3" descr="787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124744"/>
            <a:ext cx="7181345" cy="5386009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7239000" cy="5763040"/>
          </a:xfrm>
        </p:spPr>
        <p:txBody>
          <a:bodyPr>
            <a:normAutofit/>
          </a:bodyPr>
          <a:lstStyle/>
          <a:p>
            <a:r>
              <a:rPr lang="ru-RU" dirty="0" smtClean="0"/>
              <a:t>Ученые доказали, что маленькие собаки более предрасположены к агрессивному поведению, нежели крупные. Тому доказательством служит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чихуахуа</a:t>
            </a:r>
            <a:r>
              <a:rPr lang="ru-RU" dirty="0" smtClean="0"/>
              <a:t>. Собаки этой породы все реже бывают дружелюбными, в большинстве своем они активные, шумные и драчливые. Чихуахуа постоянно лают на животных, знакомых и незнакомых людей, часто нападают и кусают их. Лишь за прошлый год в Нью-Йорке было зафиксировано около 1500 обращений укушенных чихуахуа людей.</a:t>
            </a:r>
            <a:endParaRPr lang="ru-RU" dirty="0"/>
          </a:p>
        </p:txBody>
      </p:sp>
      <p:pic>
        <p:nvPicPr>
          <p:cNvPr id="4" name="Рисунок 3" descr="15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5273824"/>
            <a:ext cx="1926701" cy="158417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166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Кокер-спаниель</a:t>
            </a:r>
            <a:endParaRPr lang="ru-RU" dirty="0"/>
          </a:p>
        </p:txBody>
      </p:sp>
      <p:pic>
        <p:nvPicPr>
          <p:cNvPr id="4" name="Содержимое 3" descr="78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124744"/>
            <a:ext cx="7056784" cy="5292588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7239000" cy="590705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Недавние исследования дали неожиданные результаты. Ученые пришли к выводу, что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американские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кокер-спаниели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- самые агрессивные собаки</a:t>
            </a:r>
            <a:r>
              <a:rPr lang="ru-RU" dirty="0" smtClean="0"/>
              <a:t>. </a:t>
            </a:r>
            <a:r>
              <a:rPr lang="ru-RU" dirty="0" err="1" smtClean="0"/>
              <a:t>Кокер-спаниели</a:t>
            </a:r>
            <a:r>
              <a:rPr lang="ru-RU" dirty="0" smtClean="0"/>
              <a:t> - небольшие по размерам животные, и многие укушенные просто не обращаются за помощью в специализированные учреждения, но даже зарегистрированных случаев насчитывается более 1000 (США). Наиболее агрессивными считаются рыжие кобели этой породы. Это обусловлено равенством выработки меланина, отвечающего за окрас шерсти, </a:t>
            </a:r>
            <a:r>
              <a:rPr lang="ru-RU" dirty="0" err="1" smtClean="0"/>
              <a:t>допамина</a:t>
            </a:r>
            <a:r>
              <a:rPr lang="ru-RU" dirty="0" smtClean="0"/>
              <a:t> и других химических соединений, определяющих степь агрессии у собак, считают ученые.</a:t>
            </a:r>
            <a:endParaRPr lang="ru-RU" dirty="0"/>
          </a:p>
        </p:txBody>
      </p:sp>
      <p:pic>
        <p:nvPicPr>
          <p:cNvPr id="4" name="Рисунок 3" descr="15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5273824"/>
            <a:ext cx="1926701" cy="158417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7239000" cy="605107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Одним из таких неожиданных участниками стали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далматины</a:t>
            </a:r>
            <a:r>
              <a:rPr lang="ru-RU" dirty="0" smtClean="0"/>
              <a:t>. Мнение об этой породе у многих людей складывается на основе популярных фильмов и мультфильмов «101 далматинец», из-за которых люди представляют себе собак милыми, умными, самостоятельными и послушными. </a:t>
            </a:r>
            <a:r>
              <a:rPr lang="ru-RU" dirty="0" err="1" smtClean="0"/>
              <a:t>Далматины</a:t>
            </a:r>
            <a:r>
              <a:rPr lang="ru-RU" dirty="0" smtClean="0"/>
              <a:t> таковыми и являются, ошибка суждения лишь в том, что послушными они становятся после длительных и постоянных тренировок с профессиональными дрессировщиками, новичкам справиться с этими собаки крайне сложно. Любые провокации со стороны человека чреваты для него травмами, что нередко и случается.</a:t>
            </a:r>
          </a:p>
        </p:txBody>
      </p:sp>
      <p:pic>
        <p:nvPicPr>
          <p:cNvPr id="4" name="Рисунок 3" descr="15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5273824"/>
            <a:ext cx="1926701" cy="15841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/>
          <a:lstStyle/>
          <a:p>
            <a:r>
              <a:rPr lang="ru-RU" dirty="0" smtClean="0"/>
              <a:t>Боксер</a:t>
            </a:r>
            <a:endParaRPr lang="ru-RU" dirty="0"/>
          </a:p>
        </p:txBody>
      </p:sp>
      <p:pic>
        <p:nvPicPr>
          <p:cNvPr id="4" name="Содержимое 3" descr="74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196752"/>
            <a:ext cx="7125829" cy="534589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7239000" cy="5979064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Боксеры </a:t>
            </a:r>
            <a:r>
              <a:rPr lang="ru-RU" dirty="0" smtClean="0"/>
              <a:t>– одни из тех собак, которые могут проявить агрессию к человеку и другим животным. В основном, несмотря на название, боксеры - игривые, миролюбивые собаки. Они склонны доминировать. Чтобы собаки этой породы «подчинились» хозяину, необходимо долго и упорно тренировать питомца, не стесняясь пользоваться обучающими видео, консультациями специалистов, водить собаку на курсы. Если воспитание боксера проходит «в штатном режиме», можно не опасаться неожиданного всплеска агрессии, а если нет, то недалеко до беды.</a:t>
            </a:r>
            <a:endParaRPr lang="ru-RU" dirty="0"/>
          </a:p>
        </p:txBody>
      </p:sp>
      <p:pic>
        <p:nvPicPr>
          <p:cNvPr id="4" name="Рисунок 3" descr="15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5273824"/>
            <a:ext cx="1926701" cy="158417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/>
          <a:lstStyle/>
          <a:p>
            <a:r>
              <a:rPr lang="ru-RU" dirty="0" err="1" smtClean="0"/>
              <a:t>Той-терьер</a:t>
            </a:r>
            <a:endParaRPr lang="ru-RU" dirty="0"/>
          </a:p>
        </p:txBody>
      </p:sp>
      <p:pic>
        <p:nvPicPr>
          <p:cNvPr id="4" name="Содержимое 3" descr="786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069006"/>
            <a:ext cx="7599962" cy="474997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7239000" cy="5907056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Той-терьеры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smtClean="0"/>
              <a:t>– маленькие очаровательные собачки до тех пор, пока не вцепятся в руку или другую часть тела, до которой смогут дотянуться. Причина такого поведения не всегда понятна хозяевам, поэтому </a:t>
            </a:r>
            <a:r>
              <a:rPr lang="ru-RU" dirty="0" err="1" smtClean="0"/>
              <a:t>той-терьеров</a:t>
            </a:r>
            <a:r>
              <a:rPr lang="ru-RU" dirty="0" smtClean="0"/>
              <a:t> часто приписывают к породам, склонным к немотивированной агрессии. В основном, после долгого разбирательства ситуации нападения, выясняется, что произошла ошибка в воспитании, однако конечности уже покусаны и швы наложены…</a:t>
            </a:r>
          </a:p>
        </p:txBody>
      </p:sp>
      <p:pic>
        <p:nvPicPr>
          <p:cNvPr id="4" name="Рисунок 3" descr="15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5273824"/>
            <a:ext cx="1926701" cy="158417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/>
          <a:lstStyle/>
          <a:p>
            <a:r>
              <a:rPr lang="ru-RU" dirty="0" err="1" smtClean="0"/>
              <a:t>Канарский</a:t>
            </a:r>
            <a:r>
              <a:rPr lang="ru-RU" dirty="0" smtClean="0"/>
              <a:t> дог</a:t>
            </a:r>
            <a:endParaRPr lang="ru-RU" dirty="0"/>
          </a:p>
        </p:txBody>
      </p:sp>
      <p:pic>
        <p:nvPicPr>
          <p:cNvPr id="6" name="Содержимое 5" descr="316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700808"/>
            <a:ext cx="6829606" cy="4556323"/>
          </a:xfr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7239000" cy="5907056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Канарский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дог </a:t>
            </a:r>
            <a:r>
              <a:rPr lang="ru-RU" dirty="0" smtClean="0"/>
              <a:t>– отличные сторожевые собаки. В былые времена им доверяли охранять домашний скот, а также использовали их для поддержания порядка в стаде. Сегодня </a:t>
            </a:r>
            <a:r>
              <a:rPr lang="ru-RU" dirty="0" err="1" smtClean="0"/>
              <a:t>канарские</a:t>
            </a:r>
            <a:r>
              <a:rPr lang="ru-RU" dirty="0" smtClean="0"/>
              <a:t> доги успешно сторожат в основном квартиры и частные дома своих немногочисленных владельцев. У представителей этой породы очень сильные челюсти и острые зубы, поэтому </a:t>
            </a:r>
            <a:r>
              <a:rPr lang="ru-RU" dirty="0" err="1" smtClean="0"/>
              <a:t>канарцы</a:t>
            </a:r>
            <a:r>
              <a:rPr lang="ru-RU" dirty="0" smtClean="0"/>
              <a:t> относительно легко могут справиться с взрослым мужчиной, не говоря уже о мелких животных, у которых нет шансов выжить после нападения на них </a:t>
            </a:r>
            <a:r>
              <a:rPr lang="ru-RU" dirty="0" err="1" smtClean="0"/>
              <a:t>канарских</a:t>
            </a:r>
            <a:r>
              <a:rPr lang="ru-RU" dirty="0" smtClean="0"/>
              <a:t> догов.</a:t>
            </a:r>
            <a:endParaRPr lang="ru-RU" dirty="0"/>
          </a:p>
        </p:txBody>
      </p:sp>
      <p:pic>
        <p:nvPicPr>
          <p:cNvPr id="4" name="Рисунок 3" descr="15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5273824"/>
            <a:ext cx="1926701" cy="1584176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415</TotalTime>
  <Words>1066</Words>
  <Application>Microsoft Office PowerPoint</Application>
  <PresentationFormat>Экран (4:3)</PresentationFormat>
  <Paragraphs>54</Paragraphs>
  <Slides>25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Изящная</vt:lpstr>
      <vt:lpstr>Самые агрессивные породы собак</vt:lpstr>
      <vt:lpstr>Далматин</vt:lpstr>
      <vt:lpstr>Слайд 3</vt:lpstr>
      <vt:lpstr>Боксер</vt:lpstr>
      <vt:lpstr>Слайд 5</vt:lpstr>
      <vt:lpstr>Той-терьер</vt:lpstr>
      <vt:lpstr>Слайд 7</vt:lpstr>
      <vt:lpstr>Канарский дог</vt:lpstr>
      <vt:lpstr>Слайд 9</vt:lpstr>
      <vt:lpstr>Чау-чау</vt:lpstr>
      <vt:lpstr>Слайд 11</vt:lpstr>
      <vt:lpstr>Немецкая овчарка</vt:lpstr>
      <vt:lpstr>Слайд 13</vt:lpstr>
      <vt:lpstr>доберман</vt:lpstr>
      <vt:lpstr>Слайд 15</vt:lpstr>
      <vt:lpstr>такса</vt:lpstr>
      <vt:lpstr>Слайд 17</vt:lpstr>
      <vt:lpstr>ротвейлер</vt:lpstr>
      <vt:lpstr>Слайд 19</vt:lpstr>
      <vt:lpstr>питбультерьер</vt:lpstr>
      <vt:lpstr>Слайд 21</vt:lpstr>
      <vt:lpstr>чихуахуа</vt:lpstr>
      <vt:lpstr>Слайд 23</vt:lpstr>
      <vt:lpstr>Кокер-спаниель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Самые агрессивные породы собак</dc:title>
  <dc:creator>zooclub.ru</dc:creator>
  <cp:keywords>животные, собаки</cp:keywords>
  <dc:description>Данная презентация может быть использована в личных целях, но не может быть опубликована в интернете на других сайтах.</dc:description>
  <cp:lastModifiedBy>user1</cp:lastModifiedBy>
  <cp:revision>15</cp:revision>
  <dcterms:created xsi:type="dcterms:W3CDTF">2014-02-09T09:07:28Z</dcterms:created>
  <dcterms:modified xsi:type="dcterms:W3CDTF">2018-02-16T04:23:47Z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