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8" r:id="rId10"/>
    <p:sldId id="269" r:id="rId11"/>
    <p:sldId id="271" r:id="rId12"/>
    <p:sldId id="272" r:id="rId13"/>
    <p:sldId id="274" r:id="rId14"/>
    <p:sldId id="275" r:id="rId15"/>
    <p:sldId id="258" r:id="rId16"/>
    <p:sldId id="277" r:id="rId17"/>
    <p:sldId id="280" r:id="rId18"/>
    <p:sldId id="278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69FFE-6A33-4586-9C8B-79279D909D5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669EB-9729-4E33-8602-CF88FD551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https://zooclub.ru/samye/adovitye-pauki-v-mire.shtml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669EB-9729-4E33-8602-CF88FD5513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15BE5F-DCCE-408B-A6FA-F9A2A79C56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09A26C-F044-4E34-96DF-299CA6E5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cap="none" dirty="0" smtClean="0"/>
              <a:t>Прежде чем рассказать о самых ядовитых пауках в мире, мы должны уточнить один нюанс. Дело в том, что все виды пауков без исключения ядовиты, поскольку они хищники, которые ловят свою добычу, парализуя ее ядом…</a:t>
            </a:r>
            <a:endParaRPr lang="ru-RU" sz="1400" cap="none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ядовитые пауки в мире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lack-_widow_spider_413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484784"/>
            <a:ext cx="2104849" cy="1368152"/>
          </a:xfrm>
          <a:prstGeom prst="rect">
            <a:avLst/>
          </a:prstGeom>
        </p:spPr>
      </p:pic>
      <p:pic>
        <p:nvPicPr>
          <p:cNvPr id="5" name="Рисунок 4" descr="spiders_tarantula_crc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3528" y="4005064"/>
            <a:ext cx="2952328" cy="2659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2280" y="6309320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www.zooclub.ru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Черная вдова как вид считается самым опасным пауком в США</a:t>
            </a:r>
            <a:r>
              <a:rPr lang="ru-RU" dirty="0" smtClean="0"/>
              <a:t>. Она заработала себе недобрую славу из-за того, что самки периодически питаются собственными партнерами.</a:t>
            </a:r>
          </a:p>
          <a:p>
            <a:endParaRPr lang="ru-RU" dirty="0" smtClean="0"/>
          </a:p>
          <a:p>
            <a:r>
              <a:rPr lang="ru-RU" dirty="0" smtClean="0"/>
              <a:t>Черные вдовы названы так за свой цвет — это элегантные черные пауки с красными или оранжевыми отметинами на брюшке. Они невелики — всего 4 см в длину. Несмотря на свой маленький размер, паук может доставить немало неприятностей потревожившему его человеку, поскольку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его яд намного токсичнее, чем яд гремучей змеи</a:t>
            </a:r>
            <a:r>
              <a:rPr lang="ru-RU" dirty="0" smtClean="0"/>
              <a:t>. К счастью, они не агрессивны и не нападают на человека просто так, а только защищаясь.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Опасны они в основном для детей, аллергиков, пожилых и больных людей</a:t>
            </a:r>
            <a:r>
              <a:rPr lang="ru-RU" dirty="0" smtClean="0"/>
              <a:t>. Яд черной вдовы вызывает сильнейшие мышечные боли и спазмы, «твердый живот», повышение кровяного давления, тошноту, рвоту, боль в </a:t>
            </a:r>
            <a:r>
              <a:rPr lang="ru-RU" dirty="0" err="1" smtClean="0"/>
              <a:t>лимфоузлах</a:t>
            </a:r>
            <a:r>
              <a:rPr lang="ru-RU" dirty="0" smtClean="0"/>
              <a:t>, прерывистое поверхностное дыхание и другие характерные симптомы. Боль может длиться до недели. Здоровый человек способен самостоятельно пережить укус, без вмешательства медиков, но в случае укуса лучше все же прибегнуть к помощи врачей.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Каракурт</a:t>
            </a:r>
            <a:endParaRPr lang="ru-RU" b="1" dirty="0"/>
          </a:p>
        </p:txBody>
      </p:sp>
      <p:pic>
        <p:nvPicPr>
          <p:cNvPr id="4" name="Содержимое 3" descr="259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715000" cy="446722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Каракурт также принадлежит к роду черных вдов и обитает в теплых регионах Европы, Азии и Африки. Отличается от своей американской кузины количеством и расположением красных пятен. У каракурта их ровно 13, они круглые и равномерно разбросаны по всему телу, отчего брюшко паука похоже на красно-черный мухомор.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Каракурты не менее ядовиты, чем черные вдовы</a:t>
            </a:r>
            <a:r>
              <a:rPr lang="ru-RU" dirty="0" smtClean="0"/>
              <a:t>. В странах Ближнего Востока считается, что от их укусов лошади и верблюды гибнут прямо на пастбище. При этом мелкий рогатый скот и свиньи к яду каракурта совсем не чувствительны, даже едят их. Поэтому кочевники, перед тем как разбить лагерь, прогоняют по будущему месту стоянки стадо коз или овец, чтобы те уничтожили пауков.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Хотя эти пауки предпочитают южный климат, но в связи с глобальным потеплением забредают все дальше на север.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Сейчас каракурта можно встретить летом даже под Москвой. </a:t>
            </a:r>
            <a:r>
              <a:rPr lang="ru-RU" dirty="0" smtClean="0"/>
              <a:t>Поскольку каракурт и черная вдова родственники, действие их яда сходно.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Коричневый паук-отшельник</a:t>
            </a:r>
            <a:endParaRPr lang="ru-RU" b="1" dirty="0"/>
          </a:p>
        </p:txBody>
      </p:sp>
      <p:pic>
        <p:nvPicPr>
          <p:cNvPr id="4" name="Содержимое 3" descr="259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192688" cy="454130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Эти паучки совсем маленькие — всего 2 сантиметра вместе с лапками. Коричневые пауки-отшельники спокойно чувствуют себя рядом с человеком, часто забираются в жилье, прячутся в одежде, обуви и шкафах.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Их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яд вызывает некроз тканей в месте укуса</a:t>
            </a:r>
            <a:r>
              <a:rPr lang="ru-RU" dirty="0" smtClean="0"/>
              <a:t>. Если вовремя не обратиться к врачу, ужаленное место превращается в большую гноящуюся язву, которая может иметь диаметр 20-25 сантиметров.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После долгого и болезненного заживления рана оставляет большой впалый шрам</a:t>
            </a:r>
            <a:r>
              <a:rPr lang="ru-RU" dirty="0" smtClean="0"/>
              <a:t>. Степень опасности зависит также от места укуса, возраста пострадавшего и его состояния здоровья.</a:t>
            </a:r>
          </a:p>
          <a:p>
            <a:endParaRPr lang="ru-RU" dirty="0" smtClean="0"/>
          </a:p>
          <a:p>
            <a:r>
              <a:rPr lang="ru-RU" dirty="0" smtClean="0"/>
              <a:t>При этом человека тошнит, болит голова, он ощущает слабость и недомогание. Хуже всего, если место укуса лежит близко к важным органам — они также могут быть задеты некрозом.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Пауки-птицееды, или </a:t>
            </a:r>
            <a:r>
              <a:rPr lang="ru-RU" b="1" dirty="0" err="1" smtClean="0"/>
              <a:t>птицеяды</a:t>
            </a:r>
            <a:endParaRPr lang="ru-RU" b="1" dirty="0"/>
          </a:p>
        </p:txBody>
      </p:sp>
      <p:pic>
        <p:nvPicPr>
          <p:cNvPr id="6" name="Содержимое 5" descr="259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308366" cy="41535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576" y="63093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Мексиканский </a:t>
            </a:r>
            <a:r>
              <a:rPr lang="ru-RU" dirty="0" err="1" smtClean="0"/>
              <a:t>красноколенный</a:t>
            </a:r>
            <a:r>
              <a:rPr lang="ru-RU" dirty="0" smtClean="0"/>
              <a:t> птицеед  (</a:t>
            </a:r>
            <a:r>
              <a:rPr lang="ru-RU" dirty="0" err="1" smtClean="0"/>
              <a:t>Brachypelma</a:t>
            </a:r>
            <a:r>
              <a:rPr lang="ru-RU" dirty="0" smtClean="0"/>
              <a:t> </a:t>
            </a:r>
            <a:r>
              <a:rPr lang="ru-RU" dirty="0" err="1" smtClean="0"/>
              <a:t>smithi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Это обширное семейство пауков, живущих по всей планете. Их можно встретить в Африке, Южной Америке, Австралии, на островах Океании. Они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известны как самые крупные пауки Земли </a:t>
            </a:r>
            <a:r>
              <a:rPr lang="ru-RU" dirty="0" smtClean="0"/>
              <a:t>(более 20 см).</a:t>
            </a:r>
          </a:p>
          <a:p>
            <a:endParaRPr lang="ru-RU" dirty="0" smtClean="0"/>
          </a:p>
          <a:p>
            <a:r>
              <a:rPr lang="ru-RU" dirty="0" smtClean="0"/>
              <a:t>Яд этих пауков не смертелен для взрослого здорового человека, но очень неприятен — вызывает мышечные спазмы, повышение температуры, сильную боль в месте укуса. Для меньшего существа нападение птицееда может быть смертельным — например, у владельцев пауков жертвами яда нередко становятся кошки и собаки. А значит, что для маленького ребенка их укус может закончиться летальным исходом. В зоне риска также находятся аллергики.</a:t>
            </a:r>
          </a:p>
          <a:p>
            <a:endParaRPr lang="ru-RU" dirty="0" smtClean="0"/>
          </a:p>
          <a:p>
            <a:r>
              <a:rPr lang="ru-RU" dirty="0" smtClean="0"/>
              <a:t>Но не только этим опасны птицееды.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Их красивый «мех» — это на самом деле ядовитые волоски, которые пауки счесывают с брюшка и бросают в нападающего</a:t>
            </a:r>
            <a:r>
              <a:rPr lang="ru-RU" dirty="0" smtClean="0"/>
              <a:t>. Для человека это чревато аллергией, зудом, резью в глазах и даже необратимым ухудшением зрения. Очень неприятно, когда волоски попадают в дыхательные органы.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Тарантулы (род </a:t>
            </a:r>
            <a:r>
              <a:rPr lang="en-US" b="1" dirty="0" err="1" smtClean="0"/>
              <a:t>Lycosa</a:t>
            </a:r>
            <a:r>
              <a:rPr lang="en-US" b="1" dirty="0" smtClean="0"/>
              <a:t>)</a:t>
            </a:r>
            <a:endParaRPr lang="ru-RU" b="1" dirty="0"/>
          </a:p>
        </p:txBody>
      </p:sp>
      <p:pic>
        <p:nvPicPr>
          <p:cNvPr id="6" name="Содержимое 5" descr="317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667500" cy="435292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Тарантулы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 самые крупные пауки, которые живут в России</a:t>
            </a:r>
            <a:r>
              <a:rPr lang="ru-RU" dirty="0" smtClean="0"/>
              <a:t>. Тарантулов по незнанию часто путают с птицеедами. Но это абсолютно разные группы. Самые большие пауки в мире, с размахом лап 20-25 сантиметров — это птицееды. </a:t>
            </a:r>
          </a:p>
          <a:p>
            <a:endParaRPr lang="ru-RU" dirty="0" smtClean="0"/>
          </a:p>
          <a:p>
            <a:r>
              <a:rPr lang="ru-RU" dirty="0" smtClean="0"/>
              <a:t>Тарантулы довольно ядовитые пауки — если бы они были размером с птицееда, то могли бы нанести серьезный вред человеку. Но из-за небольшого размера их яд опасен только для их жертв — насекомых.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ощущениям укус тарантула сопоставим с укусом шершня и довольно неприятен</a:t>
            </a:r>
            <a:r>
              <a:rPr lang="ru-RU" dirty="0" smtClean="0"/>
              <a:t>. Яд воздействует на центральную и периферическую нервную систему, поэтому могут возникать локальные судороги, онемение и одышку. Правда, это случается довольно редко, во многих случаях пострадавшему даже не нужна медицинская помощь. Обращаться к врачу нужно, только если имеется аллергия на яд насекомых или когда ранка начала гноиться. </a:t>
            </a:r>
          </a:p>
          <a:p>
            <a:endParaRPr lang="ru-RU" dirty="0" smtClean="0"/>
          </a:p>
          <a:p>
            <a:r>
              <a:rPr lang="ru-RU" dirty="0" smtClean="0"/>
              <a:t>Ядовитость пауков зависит от времени года и пола. Самые ядовитые — половозрелые самки в июле, когда наступает время спаривания. Только что проснувшиеся или готовящиеся к зимнему сну тарантулы практически не ядовиты.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Красноголовый мышиный паук</a:t>
            </a:r>
            <a:endParaRPr lang="ru-RU" b="1" dirty="0"/>
          </a:p>
        </p:txBody>
      </p:sp>
      <p:pic>
        <p:nvPicPr>
          <p:cNvPr id="4" name="Содержимое 3" descr="259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552728" cy="451046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Существует два вида паучьей отравы: одна действует на нервную систему, вызывая паралич мышц; вторая разрушает ткани, провоцируя их некроз.</a:t>
            </a:r>
          </a:p>
          <a:p>
            <a:endParaRPr lang="ru-RU" dirty="0" smtClean="0"/>
          </a:p>
          <a:p>
            <a:r>
              <a:rPr lang="ru-RU" dirty="0" smtClean="0"/>
              <a:t>Но, несмотря на то, что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яд некоторых видов даже токсичнее яда змей</a:t>
            </a:r>
            <a:r>
              <a:rPr lang="ru-RU" dirty="0" smtClean="0"/>
              <a:t>, ни один из пауков не является смертельно опасным для человека. Даже укусы самых грозных арахнидов приводят к смерти в редких случаях, лишь когда человек болен и ослаблен, склонен к аллергии, если это маленький ребенок и если не была вовремя оказана медицинская помощь.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Несмотря на свое название, мышиный паук совсем не серый и невзрачный — наоборот, природа наделила его довольно пестрой расцветкой. У самцов красная голова и </a:t>
            </a:r>
            <a:r>
              <a:rPr lang="ru-RU" dirty="0" err="1" smtClean="0"/>
              <a:t>хелицеры</a:t>
            </a:r>
            <a:r>
              <a:rPr lang="ru-RU" dirty="0" smtClean="0"/>
              <a:t>, синее брюшко, черные глянцевые конечности. Самка обычно полностью черная.</a:t>
            </a:r>
          </a:p>
          <a:p>
            <a:endParaRPr lang="ru-RU" dirty="0" smtClean="0"/>
          </a:p>
          <a:p>
            <a:r>
              <a:rPr lang="ru-RU" dirty="0" smtClean="0"/>
              <a:t>Эти красавцы живут в Австралии и относятся к паукам средних размеров — от 1 до 3,5 сантиметра.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Яд красноголовых мышиных пауков очень токсичен. </a:t>
            </a:r>
            <a:r>
              <a:rPr lang="ru-RU" dirty="0" smtClean="0"/>
              <a:t>При попадании в кровь он вызывает нейропаралитическое действие, сходное с эффектом от яда сиднейского паука. Парадокс, но при этом еще не зафиксировано ни одного летального исхода с участием этого арахнида — дело в том, что они при защите часто кусаются без использования яда, экономя его для охоты. К тому же пауки-мыши обитают далеко от человеческих жилищ. Последствия редких нападений лечат с помощью сыворотки от яда </a:t>
            </a:r>
            <a:r>
              <a:rPr lang="ru-RU" dirty="0" err="1" smtClean="0"/>
              <a:t>воронковых</a:t>
            </a:r>
            <a:r>
              <a:rPr lang="ru-RU" dirty="0" smtClean="0"/>
              <a:t> пауков, их ближайших родичей. Бывает и так, что после укуса паука не наблюдается никаких симптомов — это случается как раз в тех случаях, когда яд не использовался.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Желтосумые</a:t>
            </a:r>
            <a:r>
              <a:rPr lang="ru-RU" sz="2800" b="1" dirty="0" smtClean="0"/>
              <a:t> пауки, или </a:t>
            </a:r>
            <a:r>
              <a:rPr lang="ru-RU" sz="2800" b="1" dirty="0" err="1" smtClean="0"/>
              <a:t>кейракантиумы</a:t>
            </a:r>
            <a:endParaRPr lang="ru-RU" sz="2800" b="1" dirty="0"/>
          </a:p>
        </p:txBody>
      </p:sp>
      <p:pic>
        <p:nvPicPr>
          <p:cNvPr id="4" name="Содержимое 3" descr="259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844308" cy="4183631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Если намеревайтесь посетить Европу, то не думайте, что в Старом Свете нет опасных для человека существ. Одно из них — маленький паучок длиною всего в сантиметр.</a:t>
            </a:r>
          </a:p>
          <a:p>
            <a:endParaRPr lang="ru-RU" dirty="0" smtClean="0"/>
          </a:p>
          <a:p>
            <a:r>
              <a:rPr lang="ru-RU" dirty="0" err="1" smtClean="0"/>
              <a:t>Желтосумые</a:t>
            </a:r>
            <a:r>
              <a:rPr lang="ru-RU" dirty="0" smtClean="0"/>
              <a:t> пауки обитают не только в Европе, но также в Канаде и Австралии.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Укус этих малышей вызывает некроз тканей </a:t>
            </a:r>
            <a:r>
              <a:rPr lang="ru-RU" dirty="0" smtClean="0"/>
              <a:t>— эффект похож на воздействие яда коричневого паука-отшельника, но не в таких ужасающих масштабах. Но и в этом случае место укуса превращается в язву, которая плохо заживает, гноится и оставляет после себя некрасивые шрамы.</a:t>
            </a:r>
          </a:p>
          <a:p>
            <a:endParaRPr lang="ru-RU" dirty="0" smtClean="0"/>
          </a:p>
          <a:p>
            <a:r>
              <a:rPr lang="ru-RU" dirty="0" smtClean="0"/>
              <a:t>Эти пауки селятся рядом с людьми, их можно встретить во дворах, скверах, сельскохозяйственных насаждениях, они заползают в дома и квартиры. Отчего-то эти существа особенно любят запах бензина и часто вьют свои гнезда прямо в машинах. Их жилище похоже на трубки из паутины, которые пауки стараются спрятать в укромном уголке, под камнем или бревном.</a:t>
            </a:r>
          </a:p>
          <a:p>
            <a:endParaRPr lang="ru-RU" dirty="0" smtClean="0"/>
          </a:p>
          <a:p>
            <a:r>
              <a:rPr lang="ru-RU" dirty="0" smtClean="0"/>
              <a:t>Несмотря на маленькие размеры и отсутствие зарегистрированных летальных случаев, </a:t>
            </a:r>
            <a:r>
              <a:rPr lang="ru-RU" dirty="0" err="1" smtClean="0"/>
              <a:t>желтосумые</a:t>
            </a:r>
            <a:r>
              <a:rPr lang="ru-RU" dirty="0" smtClean="0"/>
              <a:t> пауки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являются довольно опасным из-за частых нападений и токсичности яда.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Ни один паук не охотится на людей — это факт. Единственная причина нападений — это самозащита. Стать жертвой яда можно по неосторожности, не заметив притаившегося в уголке или траве паука. Но самое печальное, что многие люди получают укусы по собственной вине — есть немало таких, кто пытается поймать красивого паука и подержать его в руках, не думая о последствиях.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Бразильский странствующий паук</a:t>
            </a:r>
            <a:endParaRPr lang="ru-RU" sz="2800" b="1" dirty="0"/>
          </a:p>
        </p:txBody>
      </p:sp>
      <p:pic>
        <p:nvPicPr>
          <p:cNvPr id="4" name="Содержимое 3" descr="259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404148" cy="441886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Этот паук заслуженно получил все свои имена. Бразильский — оттого, что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живет в тропических регионах Южной Америки</a:t>
            </a:r>
            <a:r>
              <a:rPr lang="ru-RU" dirty="0" smtClean="0"/>
              <a:t>, по большей части в Бразилии. Странствующий — потому что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не плетет сетей</a:t>
            </a:r>
            <a:r>
              <a:rPr lang="ru-RU" dirty="0" smtClean="0"/>
              <a:t>, как это делают другие пауки.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Он постоянно путешествует</a:t>
            </a:r>
            <a:r>
              <a:rPr lang="ru-RU" dirty="0" smtClean="0"/>
              <a:t> в поисках пропитания, нападая на своих жертв, подобно гепарду. Это очень быстрый охотник, способный поймать не только другого паука или насекомое, но даже ящерицу или небольшую птицу.</a:t>
            </a:r>
          </a:p>
          <a:p>
            <a:endParaRPr lang="ru-RU" dirty="0" smtClean="0"/>
          </a:p>
          <a:p>
            <a:r>
              <a:rPr lang="ru-RU" dirty="0" smtClean="0"/>
              <a:t>Это не самые крупные среди паучьего племени (до 10 сантиметров), но зато обладают крайне токсичным ядом. При неудачном стечении обстоятельств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 укуса странствующего паука можно умереть в течение получаса</a:t>
            </a:r>
            <a:r>
              <a:rPr lang="ru-RU" dirty="0" smtClean="0"/>
              <a:t>. Такое нередко случается в глухих бразильских деревушках, куда долго едет скорая помощь из ближайшего города.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Шестиглазый</a:t>
            </a:r>
            <a:r>
              <a:rPr lang="ru-RU" b="1" dirty="0" smtClean="0"/>
              <a:t> песочный паук</a:t>
            </a:r>
            <a:endParaRPr lang="ru-RU" b="1" dirty="0"/>
          </a:p>
        </p:txBody>
      </p:sp>
      <p:pic>
        <p:nvPicPr>
          <p:cNvPr id="6" name="Содержимое 5" descr="25727377276_c30c5db8cf_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5962691" cy="447201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один из самых ядовитых пауков Южной Африки</a:t>
            </a:r>
            <a:r>
              <a:rPr lang="ru-RU" dirty="0" smtClean="0"/>
              <a:t>, который также водится на западе Южной Америки. Причем он не был завезен людьми, а встречался на обоих континентах еще до колонизации. Этот факт подтверждает теорию ученых о происхождении континентов, образовавшихся после разделения первого континента под названием </a:t>
            </a:r>
            <a:r>
              <a:rPr lang="ru-RU" dirty="0" err="1" smtClean="0"/>
              <a:t>Пангея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Яд</a:t>
            </a:r>
            <a:r>
              <a:rPr lang="ru-RU" dirty="0" smtClean="0"/>
              <a:t> песочного паука —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один из самых токсичных в мире</a:t>
            </a:r>
            <a:r>
              <a:rPr lang="ru-RU" dirty="0" smtClean="0"/>
              <a:t>, его действие сравнивают с эффектом от серной кислоты. Он разрывает стенки клеток, вызывая омертвение пораженных тканей. Живут песчаные пауки в пустынных местностях. Охотятся, зарываясь в песок и поджидая в своем укрытии добычу, откуда молниеносно выпрыгивают, почувствовав вибрацию от топота лапок приближающегося насекомого. </a:t>
            </a:r>
          </a:p>
          <a:p>
            <a:endParaRPr lang="ru-RU" dirty="0" smtClean="0"/>
          </a:p>
          <a:p>
            <a:r>
              <a:rPr lang="ru-RU" dirty="0" smtClean="0"/>
              <a:t>У песчаных пауков, в отличие от сородичей, не восемь, а шесть глаз, за что они и получили свое название.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Сиднейский, или </a:t>
            </a:r>
            <a:r>
              <a:rPr lang="ru-RU" b="1" dirty="0" err="1" smtClean="0"/>
              <a:t>воронковый</a:t>
            </a:r>
            <a:r>
              <a:rPr lang="ru-RU" b="1" dirty="0" smtClean="0"/>
              <a:t> паук</a:t>
            </a:r>
            <a:endParaRPr lang="ru-RU" b="1" dirty="0"/>
          </a:p>
        </p:txBody>
      </p:sp>
      <p:pic>
        <p:nvPicPr>
          <p:cNvPr id="6" name="Содержимое 5" descr="317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084411" cy="457200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Данный представитель паукообразных довольно красив — черное массивное тело с массивными лапами, кажется сделано из глянцевой бумаги. Это оттого, что паук практически лишен ворсинок. Они довольно крупные — около 7 сантиметров.  Обитают эти пауки в Австралии, наиболее распространены в Сиднее и прилегающих окрестностях.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Это довольно агрессивный паук, который без размышлений бросается на обидчика, причем зачастую кусает несколько раз подряд. Его яд приводит к онемению и временному параличу укушенной конечности, у пострадавшего наблюдается общее болезненное состояние.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Если не ввести противоядие вовремя, человек может впасть в кому</a:t>
            </a:r>
            <a:r>
              <a:rPr lang="ru-RU" dirty="0" smtClean="0"/>
              <a:t>, а маленький ребенок — умереть в течение 15 минут.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Черная вдова</a:t>
            </a:r>
            <a:endParaRPr lang="ru-RU" b="1" dirty="0"/>
          </a:p>
        </p:txBody>
      </p:sp>
      <p:pic>
        <p:nvPicPr>
          <p:cNvPr id="4" name="Содержимое 3" descr="259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768752" cy="451250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</TotalTime>
  <Words>1631</Words>
  <Application>Microsoft Office PowerPoint</Application>
  <PresentationFormat>Экран (4:3)</PresentationFormat>
  <Paragraphs>64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Самые ядовитые пауки в мире</vt:lpstr>
      <vt:lpstr>Слайд 2</vt:lpstr>
      <vt:lpstr>Бразильский странствующий паук</vt:lpstr>
      <vt:lpstr>Слайд 4</vt:lpstr>
      <vt:lpstr>Шестиглазый песочный паук</vt:lpstr>
      <vt:lpstr>Слайд 6</vt:lpstr>
      <vt:lpstr>Сиднейский, или воронковый паук</vt:lpstr>
      <vt:lpstr>Слайд 8</vt:lpstr>
      <vt:lpstr>Черная вдова</vt:lpstr>
      <vt:lpstr>Слайд 10</vt:lpstr>
      <vt:lpstr>Каракурт</vt:lpstr>
      <vt:lpstr>Слайд 12</vt:lpstr>
      <vt:lpstr>Коричневый паук-отшельник</vt:lpstr>
      <vt:lpstr>Слайд 14</vt:lpstr>
      <vt:lpstr>Пауки-птицееды, или птицеяды</vt:lpstr>
      <vt:lpstr>Слайд 16</vt:lpstr>
      <vt:lpstr>Тарантулы (род Lycosa)</vt:lpstr>
      <vt:lpstr>Слайд 18</vt:lpstr>
      <vt:lpstr>Красноголовый мышиный паук</vt:lpstr>
      <vt:lpstr>Слайд 20</vt:lpstr>
      <vt:lpstr>Желтосумые пауки, или кейракантиумы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ядовитые (опасные) пауки в мире</dc:title>
  <dc:subject>Какие пауки самые ядовитые?</dc:subject>
  <dc:creator>www.zooclub.ru</dc:creator>
  <cp:keywords>беспозвоночные, членистоногие, пауки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http://www.zooclub.ru/samye/adovitye-pauki-v-mire.shtml и охраняется Законом об Авторском праве!</dc:description>
  <cp:lastModifiedBy>user1</cp:lastModifiedBy>
  <cp:revision>9</cp:revision>
  <dcterms:created xsi:type="dcterms:W3CDTF">2016-06-13T22:32:45Z</dcterms:created>
  <dcterms:modified xsi:type="dcterms:W3CDTF">2018-02-16T04:25:50Z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