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9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73" r:id="rId12"/>
    <p:sldId id="262" r:id="rId13"/>
    <p:sldId id="274" r:id="rId14"/>
    <p:sldId id="263" r:id="rId15"/>
    <p:sldId id="275" r:id="rId16"/>
    <p:sldId id="264" r:id="rId17"/>
    <p:sldId id="276" r:id="rId18"/>
    <p:sldId id="26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847B-1DB7-4121-97ED-0F024FC3DAF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5F663-9BE3-45CE-9552-FD83F7613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http://www.zooclub.ru/zanim/11.shtml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F663-9BE3-45CE-9552-FD83F7613B3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95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808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00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5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1594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73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76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6919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368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6495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как зимует?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тритоны, лягушки, черепахи и змеи, которые могут безболезненно замерзать и затвердевать так, что их внутренние органы пронизываются кристаллами льда. Это необычно, потому что образующийся в кровеносных сосудах животного лед должен либо их разрывать, либо безнадежно растягивать. И главное - замерзшая вода становится недоступной для клеток, и они могут погибнуть от обезвоживания…</a:t>
            </a:r>
            <a:endParaRPr lang="ru-RU" sz="1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013176"/>
            <a:ext cx="1115616" cy="1651111"/>
          </a:xfrm>
          <a:prstGeom prst="rect">
            <a:avLst/>
          </a:prstGeom>
        </p:spPr>
      </p:pic>
      <p:pic>
        <p:nvPicPr>
          <p:cNvPr id="5" name="Рисунок 4" descr="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620688"/>
            <a:ext cx="3129136" cy="2526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www.zooclub.ru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5774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Подвязочные змеи зимуют и в воде: описан случай, когда сотни змей заползали осенью в цистерну и ждали, пока она наполнится водой. Вероятно, кожа змеи, наподобие легкого, извлекает кислород из воды. Конечно, это очень мало: сердце животного бьется лишь раз в минуту, а обмен веществ сильно замедляется. </a:t>
            </a:r>
          </a:p>
          <a:p>
            <a:endParaRPr lang="ru-RU" dirty="0" smtClean="0"/>
          </a:p>
          <a:p>
            <a:r>
              <a:rPr lang="ru-RU" dirty="0" smtClean="0"/>
              <a:t>Как часто просыпаются мешотчатые прыгуны, зимующие вместе с запасом пищи? Американский исследователь оставлял прыгуну 800 граммов семян, и он просыпался каждый день. Когда же семян давали всего 100 граммов - тот дремал по пять дней кряду.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rvu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35042" cy="5339467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7784" y="6021288"/>
            <a:ext cx="35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Большой мешотчатый прыгун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7787208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Но зачем вообще просыпаться? Ведь спячка должна сохранять энергию, а 80 - 90 ее процентов животные зимой расходуют, именно когда просыпаются. Возможно, они просто боятся проспать весну. </a:t>
            </a:r>
          </a:p>
          <a:p>
            <a:endParaRPr lang="ru-RU" dirty="0" smtClean="0"/>
          </a:p>
          <a:p>
            <a:r>
              <a:rPr lang="ru-RU" dirty="0" smtClean="0"/>
              <a:t>Например, когда просыпается суслик </a:t>
            </a:r>
            <a:r>
              <a:rPr lang="ru-RU" dirty="0" err="1" smtClean="0"/>
              <a:t>Белдинга</a:t>
            </a:r>
            <a:r>
              <a:rPr lang="ru-RU" dirty="0" smtClean="0"/>
              <a:t>, она сразу спешит потрогать земляную пробку, закрывающую вход в нору. Тепла земля означает приход весны. Когда в экспериментах пробку нагревали, суслики сразу же рыли ход наружу. Причем с приближением весны суслики просыпаются все чаще и чаще. Возможно, их будят не только биологические часы, но и накопившиеся в организме ядовитые вещества, которые надо врем от времени удалять.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79245" cy="5315864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19872" y="594928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Суслик </a:t>
            </a:r>
            <a:r>
              <a:rPr lang="ru-RU" dirty="0" err="1" smtClean="0"/>
              <a:t>Белдинга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7643192" cy="55774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Перья с пухом, шерсть, слой подкожного жира - почти все животные холодных краев имеют какую-нибудь защиту от мороза, Некоторые грызуны, землеройки и кролики вырабатывают при похолодании особое вещество, именуемое коричневым салом. Оно дает много энергии, потому что насыщено митохондриями - микроскопическими устройствами в клетках, чья единственная задача - превращать пищу в тепло. От них и цвет коричневый.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403503" cy="5330522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79912" y="602128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Землеройка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7787208" cy="55054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 других животных есть так называемая чудесная сеть вен и артерий, по которой теплая кровь идет в те места, где тело охлаждают холодный воздух или вода, например на плавники у кита или лапы у утки. </a:t>
            </a:r>
          </a:p>
          <a:p>
            <a:endParaRPr lang="ru-RU" dirty="0" smtClean="0"/>
          </a:p>
          <a:p>
            <a:r>
              <a:rPr lang="ru-RU" dirty="0" smtClean="0"/>
              <a:t>Такая же сеть есть и у насекомого совки, которая даже может летать на морозе. К тому же тело ее покрыто шерстью, Воздушные мешки отделяют теплую грудь совки от холодного брюшка. Наконец, это насекомое способно вырабатывать собственное тепло.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vk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200800" cy="5400604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07904" y="6021288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Бабочка совка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787208" cy="543346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отдыхе совка может и охлаждаться, но, чтобы заработали ее летательные мускулы, она должна разогреться примерно до 26 градусов. И тогда совка начинает дрожать. Сокращаются все мускулы, а она никуда не летит. Зато производит много тепла и разогревается. </a:t>
            </a:r>
          </a:p>
          <a:p>
            <a:endParaRPr lang="ru-RU" dirty="0" smtClean="0"/>
          </a:p>
          <a:p>
            <a:r>
              <a:rPr lang="ru-RU" dirty="0" smtClean="0"/>
              <a:t>Вьюрковые птицы тоже дрожат, причем, можно сказать, дрожат всю зиму, за исключением того времени, когда летят. Чижи зимой жгут в основном уже не углеводы, а жиры: так они могут дрожать дольше. Причем, если не слишком холодно, дрожат только некоторые мускулы, но уж в сильный мороз начинают дрожать все остальные.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yurok.125e52c341adaeb98782c9cf267086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12868" cy="5208578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47864" y="5805264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Вьюрок, или юрок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7787208" cy="564949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Например, </a:t>
            </a:r>
            <a:r>
              <a:rPr lang="ru-RU" dirty="0" smtClean="0">
                <a:solidFill>
                  <a:srgbClr val="FFFF00"/>
                </a:solidFill>
              </a:rPr>
              <a:t>американская лесная лягушка</a:t>
            </a:r>
            <a:r>
              <a:rPr lang="ru-RU" dirty="0" smtClean="0"/>
              <a:t>. Когда при охлаждении лед образуется в пальцах ее лап и коже, она наполняет свои ткани глюкозой. Это предохраняет их от повреждения. Даже если бы человек мог накачать столько глюкозы в свои ткани, ее высокий уровень вызвал бы диабетическую кому и смерть. </a:t>
            </a:r>
          </a:p>
          <a:p>
            <a:endParaRPr lang="ru-RU" dirty="0" smtClean="0"/>
          </a:p>
          <a:p>
            <a:r>
              <a:rPr lang="ru-RU" dirty="0" smtClean="0"/>
              <a:t>У лягушки избыток сахара тоже вызывает кому: обмен веществ в клетках почти останавливается. Но это не вредит амфибиям. Весной они оттаивают и при движении сжигают глюкозу, как горючее.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024vd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8046156" cy="4525963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7784" y="5877272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Американская лесная лягушка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7941568" cy="5361459"/>
          </a:xfrm>
        </p:spPr>
        <p:txBody>
          <a:bodyPr/>
          <a:lstStyle/>
          <a:p>
            <a:r>
              <a:rPr lang="ru-RU" dirty="0" smtClean="0"/>
              <a:t>С замороженным сибирским </a:t>
            </a:r>
            <a:r>
              <a:rPr lang="ru-RU" dirty="0" err="1" smtClean="0"/>
              <a:t>углозубом</a:t>
            </a:r>
            <a:r>
              <a:rPr lang="ru-RU" dirty="0" smtClean="0"/>
              <a:t> произошел поразительный случай: его нашли в вечной мерзлоте на глубине одиннадцати метров. А находка оттаяла и ожила. Радиоуглеродный анализ показал, что </a:t>
            </a:r>
            <a:r>
              <a:rPr lang="ru-RU" dirty="0" err="1" smtClean="0"/>
              <a:t>углозуб</a:t>
            </a:r>
            <a:r>
              <a:rPr lang="ru-RU" dirty="0" smtClean="0"/>
              <a:t> пролежал в мерзлоте около девяноста лет.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344816" cy="5379504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19872" y="609329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Уссурийский </a:t>
            </a:r>
            <a:r>
              <a:rPr lang="ru-RU" dirty="0" err="1" smtClean="0"/>
              <a:t>углозуб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5054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Есть и животные, тело которых может сильно охлаждаться, а льда при этом не образуется. Некоторые арктические насекомые бодро переносят пятидесятиградусный мороз: они удаляют из своего тела пыль или бактерии, вокруг которых могут нарастать кристаллы льда. </a:t>
            </a:r>
          </a:p>
          <a:p>
            <a:endParaRPr lang="ru-RU" dirty="0" smtClean="0"/>
          </a:p>
          <a:p>
            <a:r>
              <a:rPr lang="ru-RU" dirty="0" smtClean="0"/>
              <a:t>Из млекопитающих безболезненно охлаждается </a:t>
            </a:r>
            <a:r>
              <a:rPr lang="ru-RU" dirty="0" smtClean="0">
                <a:solidFill>
                  <a:srgbClr val="FFFF00"/>
                </a:solidFill>
              </a:rPr>
              <a:t>длиннохвостый суслик</a:t>
            </a:r>
            <a:r>
              <a:rPr lang="ru-RU" dirty="0" smtClean="0"/>
              <a:t>, у которого в зимнюю спячку температура тела может упасть ниже точки замерзании. И никаких кристаллов. Но как это у него получается - пока неизвестно.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ktisches-erdhoernchen-parry-ziesel-bilder-fotos-parka-arctic-ground-squirrel-spermophilus-parryii-citellus-undulatus-photos-pics-pictures-images-042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596336" cy="5064224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47864" y="5949280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Длиннохвостый суслик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869560" cy="557748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Ужеобразная</a:t>
            </a:r>
            <a:r>
              <a:rPr lang="ru-RU" dirty="0" smtClean="0">
                <a:solidFill>
                  <a:srgbClr val="FFFF00"/>
                </a:solidFill>
              </a:rPr>
              <a:t> подвязочная змея </a:t>
            </a:r>
            <a:r>
              <a:rPr lang="ru-RU" dirty="0" smtClean="0"/>
              <a:t>последней из американских змей уходит на зиму в укрытие и первой при потеплении из него выходит. Она зимует в каменистых расщелинах при 4 - 5 градусах тепла. Биение ее сердца замедляется до 6 ударов в минуту (в десять раз реже, чем в летний солнечный день). </a:t>
            </a:r>
          </a:p>
          <a:p>
            <a:endParaRPr lang="ru-RU" dirty="0" smtClean="0"/>
          </a:p>
          <a:p>
            <a:r>
              <a:rPr lang="ru-RU" dirty="0" smtClean="0"/>
              <a:t>В мороз подвязочные змеи тоже могут превращаться в лед. Но даже после одного или двух дней в "морозилке" теплое солнце оживляет рептилию.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sfitchiyu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7614900" cy="5073427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63888" y="5949280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Подвязочная змея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2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42</TotalTime>
  <Words>830</Words>
  <Application>Microsoft Office PowerPoint</Application>
  <PresentationFormat>Экран (4:3)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Тема23</vt:lpstr>
      <vt:lpstr>Кто как зимует?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как зимует?</dc:title>
  <dc:subject>Как зимуют различные животные?</dc:subject>
  <dc:creator>www.zooclub.ru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 
http://www.zooclub.ru/zanim/11.shtml </dc:description>
  <cp:lastModifiedBy>user1</cp:lastModifiedBy>
  <cp:revision>13</cp:revision>
  <dcterms:created xsi:type="dcterms:W3CDTF">2014-02-17T21:36:04Z</dcterms:created>
  <dcterms:modified xsi:type="dcterms:W3CDTF">2016-07-11T07:26:41Z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