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76" r:id="rId4"/>
    <p:sldId id="258" r:id="rId5"/>
    <p:sldId id="277" r:id="rId6"/>
    <p:sldId id="259" r:id="rId7"/>
    <p:sldId id="278" r:id="rId8"/>
    <p:sldId id="260" r:id="rId9"/>
    <p:sldId id="279" r:id="rId10"/>
    <p:sldId id="261" r:id="rId11"/>
    <p:sldId id="280" r:id="rId12"/>
    <p:sldId id="262" r:id="rId13"/>
    <p:sldId id="281" r:id="rId14"/>
    <p:sldId id="263" r:id="rId15"/>
    <p:sldId id="282" r:id="rId16"/>
    <p:sldId id="264" r:id="rId17"/>
    <p:sldId id="283" r:id="rId18"/>
    <p:sldId id="265" r:id="rId19"/>
    <p:sldId id="284" r:id="rId20"/>
    <p:sldId id="266" r:id="rId21"/>
    <p:sldId id="285" r:id="rId22"/>
    <p:sldId id="267" r:id="rId23"/>
    <p:sldId id="286" r:id="rId24"/>
    <p:sldId id="268" r:id="rId25"/>
    <p:sldId id="287" r:id="rId26"/>
    <p:sldId id="269" r:id="rId27"/>
    <p:sldId id="288" r:id="rId28"/>
    <p:sldId id="270" r:id="rId29"/>
    <p:sldId id="289" r:id="rId30"/>
    <p:sldId id="272" r:id="rId31"/>
    <p:sldId id="290" r:id="rId32"/>
    <p:sldId id="273" r:id="rId33"/>
    <p:sldId id="291" r:id="rId34"/>
    <p:sldId id="274" r:id="rId35"/>
    <p:sldId id="292" r:id="rId36"/>
    <p:sldId id="27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20C40-6A3E-4D20-943E-CE9C4F57968B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2DB55-914A-42C5-A64F-4D0458531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http://zooschool.ru/aqua/10.shtml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2DB55-914A-42C5-A64F-4D0458531B7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74E27B9-6016-4F48-AE11-8559B604B7D1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823B998-7F6F-4029-8250-573D39A01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476672"/>
            <a:ext cx="9540552" cy="1752600"/>
          </a:xfrm>
        </p:spPr>
        <p:txBody>
          <a:bodyPr/>
          <a:lstStyle/>
          <a:p>
            <a:r>
              <a:rPr lang="en-US" b="1" dirty="0" smtClean="0"/>
              <a:t>    </a:t>
            </a:r>
            <a:r>
              <a:rPr lang="ru-RU" b="1" dirty="0" smtClean="0"/>
              <a:t>Карлики </a:t>
            </a:r>
            <a:r>
              <a:rPr lang="ru-RU" b="1" dirty="0" smtClean="0"/>
              <a:t>и гиганты среди рыб</a:t>
            </a:r>
            <a:endParaRPr lang="ru-RU" b="1" dirty="0"/>
          </a:p>
        </p:txBody>
      </p:sp>
      <p:pic>
        <p:nvPicPr>
          <p:cNvPr id="4" name="Рисунок 3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1050" y="404664"/>
            <a:ext cx="2645192" cy="1152128"/>
          </a:xfrm>
          <a:prstGeom prst="rect">
            <a:avLst/>
          </a:prstGeom>
        </p:spPr>
      </p:pic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140968"/>
            <a:ext cx="4762500" cy="2600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6237312"/>
            <a:ext cx="2348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www.zooclub.ru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Встречаются гиганты и среди скатов. В тропических водах Атлантического, Тихого и Индийского океанов обитает </a:t>
            </a:r>
            <a:r>
              <a:rPr lang="ru-RU" b="1" dirty="0" smtClean="0"/>
              <a:t>скат </a:t>
            </a:r>
            <a:r>
              <a:rPr lang="ru-RU" b="1" dirty="0" err="1" smtClean="0"/>
              <a:t>манта</a:t>
            </a:r>
            <a:r>
              <a:rPr lang="ru-RU" dirty="0" smtClean="0"/>
              <a:t>. Он нередко достигает в длину 6 метров, а вес его превышает четыре тонны. Рыбаки называют манту морским дьяволом. И не зря. Известны случаи, когда огромный скат, попавшись на крючок, выпрыгивал из воды и, упав в лодку с рыбаками, топил ее.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Скат-манта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840760" cy="4435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Все знают </a:t>
            </a:r>
            <a:r>
              <a:rPr lang="ru-RU" b="1" dirty="0" smtClean="0"/>
              <a:t>каспийскую белугу</a:t>
            </a:r>
            <a:r>
              <a:rPr lang="ru-RU" dirty="0" smtClean="0"/>
              <a:t>. После акул и исполинских скатов это самая крупная рыба. В 1926 году у Бирючьей косы поймали белугу весом 1228 килограммов, одной икры в ней оказалось 246 кило, а вот в 1827 году была выловлена белуга весом 1440 килограммов - самая крупная из когда-либо пойманных.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Белуга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768752" cy="44842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/>
              <a:t>Белуга</a:t>
            </a:r>
            <a:r>
              <a:rPr lang="ru-RU" sz="2600" dirty="0" smtClean="0"/>
              <a:t> тоже хищная рыба. Питается она воблой и сельдью, но иногда в ее желудке обнаруживают крупных рыб и молодых тюленей. Промышляют белугу сетями, но ловят и переметами и даже на кусок белой клеенки, обмотанной вокруг крючка. </a:t>
            </a:r>
          </a:p>
          <a:p>
            <a:endParaRPr lang="ru-RU" sz="2600" dirty="0" smtClean="0"/>
          </a:p>
          <a:p>
            <a:r>
              <a:rPr lang="ru-RU" sz="2600" dirty="0" smtClean="0"/>
              <a:t>Почти таких же размеров достигает ближайшая амурская родственница белуги </a:t>
            </a:r>
            <a:r>
              <a:rPr lang="ru-RU" sz="2600" b="1" dirty="0" err="1" smtClean="0"/>
              <a:t>калуга</a:t>
            </a:r>
            <a:r>
              <a:rPr lang="ru-RU" sz="2600" dirty="0" smtClean="0"/>
              <a:t> - гроза дальневосточных лососей.</a:t>
            </a:r>
            <a:endParaRPr lang="ru-RU" sz="26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Белуга</a:t>
            </a:r>
            <a:endParaRPr lang="ru-RU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270104" cy="4506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теплых водах Атлантического и Тихого океанов, в Средиземном и Черном морях водится </a:t>
            </a:r>
            <a:r>
              <a:rPr lang="ru-RU" b="1" dirty="0" smtClean="0"/>
              <a:t>тунец</a:t>
            </a:r>
            <a:r>
              <a:rPr lang="ru-RU" dirty="0" smtClean="0"/>
              <a:t>. Это большая рыба, длиной более 3 метров и весом до 600 килограммов. Тунец славится своим нежным и жирным мясом: по словам одних, оно напоминает свинину, по словам других, курятину. Тунца иногда даже называют морской курицей. 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Тунец</a:t>
            </a: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3747924" cy="47101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 пресноводных рыб самая большая - наш </a:t>
            </a:r>
            <a:r>
              <a:rPr lang="ru-RU" sz="3200" b="1" dirty="0" smtClean="0"/>
              <a:t>европейский сом</a:t>
            </a:r>
            <a:r>
              <a:rPr lang="ru-RU" sz="3200" dirty="0" smtClean="0"/>
              <a:t>. Однажды мне удалось увидеть сома весом в 21 пуд (336 килограммов), его поймали в Днепре около Смоленска.</a:t>
            </a:r>
            <a:endParaRPr lang="ru-RU" sz="32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Сом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138682" cy="44644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Самая большая из акул - китовая</a:t>
            </a:r>
            <a:r>
              <a:rPr lang="ru-RU" dirty="0" smtClean="0"/>
              <a:t>. Одна печень этой акулы весит более тонны. Пасть у нее такая, что человека она могла бы проглотить как пилюлю. К счастью, это совершенно безобидная рыба. Она питается, главным образом, планктоном. Чаще всего китовая акула встречается в теплых водах Атлантического и Тихого океанов.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Немногим уступает по величине сому пресноводная рыба Южной Америки </a:t>
            </a:r>
            <a:r>
              <a:rPr lang="ru-RU" b="1" dirty="0" smtClean="0"/>
              <a:t>арапайма</a:t>
            </a:r>
            <a:r>
              <a:rPr lang="ru-RU" dirty="0" smtClean="0"/>
              <a:t>. Каждая чешуйка у нее чуть ли не с блюдце для варенья. Мясо </a:t>
            </a:r>
            <a:r>
              <a:rPr lang="ru-RU" dirty="0" err="1" smtClean="0"/>
              <a:t>арапаимы</a:t>
            </a:r>
            <a:r>
              <a:rPr lang="ru-RU" dirty="0" smtClean="0"/>
              <a:t> высоко ценится местным населением. За ней охотятся с копьем или ружьем, реже ловят на удочку.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Арапайма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8800"/>
            <a:ext cx="7086504" cy="47197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Почти тонны достигает </a:t>
            </a:r>
            <a:r>
              <a:rPr lang="ru-RU" sz="3200" b="1" dirty="0" smtClean="0"/>
              <a:t>луна-рыба</a:t>
            </a:r>
            <a:r>
              <a:rPr lang="ru-RU" sz="3200" dirty="0" smtClean="0"/>
              <a:t>, хотя в длину она не превышает 2,5 метра. Это рыба-обрубок. О таких обычно говорят: что вдоль, то поперек. Луну-рыбу можно встретить во всех океанах.</a:t>
            </a:r>
            <a:endParaRPr lang="ru-RU" sz="32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Луна-рыба</a:t>
            </a:r>
            <a:endParaRPr lang="ru-RU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170662" cy="46279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Баренцевом море водится </a:t>
            </a:r>
            <a:r>
              <a:rPr lang="ru-RU" i="1" dirty="0" smtClean="0"/>
              <a:t>камбала-палтус</a:t>
            </a:r>
            <a:r>
              <a:rPr lang="ru-RU" dirty="0" smtClean="0"/>
              <a:t>. Из одного взрослого палтуса можно приготовить обед, по крайней мере, на 500 человек. Ведь весит такая камбала 200, а то и 300 килограммов, а длина ее равняется 4-6 метрам.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Палтус</a:t>
            </a:r>
            <a:endParaRPr lang="ru-RU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28800"/>
            <a:ext cx="3695019" cy="46808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Совсем иначе выглядит </a:t>
            </a:r>
            <a:r>
              <a:rPr lang="ru-RU" b="1" dirty="0" smtClean="0"/>
              <a:t>ремень-рыба</a:t>
            </a:r>
            <a:r>
              <a:rPr lang="ru-RU" dirty="0" smtClean="0"/>
              <a:t>, или, как ее еще называют, </a:t>
            </a:r>
            <a:r>
              <a:rPr lang="ru-RU" b="1" dirty="0" smtClean="0"/>
              <a:t>сельдяной король</a:t>
            </a:r>
            <a:r>
              <a:rPr lang="ru-RU" dirty="0" smtClean="0"/>
              <a:t>. Туловище этой рыбы лентообразное, весит она около 100 килограммов и достигает длины 6-7 метров. Родина ремень-рыбы - Атлантический и Индийский океаны. Сельдяным королем ее называют потому, что часто она перемещается вместе с косяком сельдей, а на голове имеет венчик, напоминающий корону.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Сельдяной король</a:t>
            </a:r>
            <a:endParaRPr lang="ru-RU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007596" cy="450569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Крупными бывают и </a:t>
            </a:r>
            <a:r>
              <a:rPr lang="ru-RU" b="1" dirty="0" smtClean="0"/>
              <a:t>щуки</a:t>
            </a:r>
            <a:r>
              <a:rPr lang="ru-RU" dirty="0" smtClean="0"/>
              <a:t>, достигающие 2,5 метра длины и 60-70 килограммов веса. Самые большие экземпляры встречаются в водоемах Севера и в низовьях Днепра. В Валдайском озере мне удалось поймать на дорожку щуку весом 28 килограммов. Она была с меня ростом - 1 метр 80 сантиметров.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Щука</a:t>
            </a:r>
            <a:endParaRPr lang="ru-RU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20401"/>
            <a:ext cx="6552728" cy="43976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Китовая акула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510" y="1527175"/>
            <a:ext cx="686646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Двух метров в длину достигает </a:t>
            </a:r>
            <a:r>
              <a:rPr lang="ru-RU" sz="2800" b="1" dirty="0" smtClean="0"/>
              <a:t>атлантический тарпон</a:t>
            </a:r>
            <a:r>
              <a:rPr lang="ru-RU" sz="2800" dirty="0" smtClean="0"/>
              <a:t>. Эта "селедочка" весит 40-50 килограммов, она отменно вкусна и соленая, и копченая. Но больше всего ее ценят рыболовы-спортсмены за "живой нрав".</a:t>
            </a:r>
            <a:endParaRPr lang="ru-RU" sz="28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Тарпон</a:t>
            </a:r>
            <a:endParaRPr lang="ru-RU" b="1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455" y="1527175"/>
            <a:ext cx="7344578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/>
              <a:t>Наряду с великанами в мире рыб встречается немало карликов. </a:t>
            </a:r>
          </a:p>
          <a:p>
            <a:endParaRPr lang="ru-RU" sz="2200" dirty="0" smtClean="0"/>
          </a:p>
          <a:p>
            <a:r>
              <a:rPr lang="ru-RU" sz="2200" dirty="0" smtClean="0"/>
              <a:t>Кто не знает небольших пресноводных рыбок - пескаря, уклею, гольца, </a:t>
            </a:r>
            <a:r>
              <a:rPr lang="ru-RU" sz="2200" dirty="0" err="1" smtClean="0"/>
              <a:t>верховку</a:t>
            </a:r>
            <a:r>
              <a:rPr lang="ru-RU" sz="2200" dirty="0" smtClean="0"/>
              <a:t>?! Еще меньше их </a:t>
            </a:r>
            <a:r>
              <a:rPr lang="ru-RU" sz="2200" b="1" dirty="0" smtClean="0"/>
              <a:t>колюшка, горчак, гамбузия</a:t>
            </a:r>
            <a:r>
              <a:rPr lang="ru-RU" sz="2200" dirty="0" smtClean="0"/>
              <a:t>. </a:t>
            </a:r>
          </a:p>
          <a:p>
            <a:endParaRPr lang="ru-RU" sz="2200" dirty="0" smtClean="0"/>
          </a:p>
          <a:p>
            <a:r>
              <a:rPr lang="ru-RU" sz="2200" dirty="0" smtClean="0"/>
              <a:t>Не больше ее самец </a:t>
            </a:r>
            <a:r>
              <a:rPr lang="ru-RU" sz="2200" b="1" dirty="0" err="1" smtClean="0"/>
              <a:t>гетерандрии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формозы</a:t>
            </a:r>
            <a:r>
              <a:rPr lang="ru-RU" sz="2200" dirty="0" smtClean="0"/>
              <a:t>. В некоторых странах эта рыбка, подобно гамбузии, используется для борьбы с малярией.</a:t>
            </a:r>
            <a:endParaRPr lang="ru-RU" sz="2200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Формоза</a:t>
            </a:r>
            <a:endParaRPr lang="ru-RU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4660542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Каспийский бычок</a:t>
            </a:r>
            <a:r>
              <a:rPr lang="ru-RU" dirty="0" smtClean="0"/>
              <a:t>, названный именем открывшего его советского ихтиолога Л. С. Берга, никогда не бывает больше двух сантиметров длиной. Еще меньше бычок </a:t>
            </a:r>
            <a:r>
              <a:rPr lang="ru-RU" b="1" dirty="0" err="1" smtClean="0"/>
              <a:t>пандака</a:t>
            </a:r>
            <a:r>
              <a:rPr lang="ru-RU" b="1" dirty="0" smtClean="0"/>
              <a:t> пигмея</a:t>
            </a:r>
            <a:r>
              <a:rPr lang="ru-RU" dirty="0" smtClean="0"/>
              <a:t>. Его длина всего лишь 8-9 миллиметров. Эта самая маленькая в мире рыбка живет на Филиппинских островах.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Пандака</a:t>
            </a:r>
            <a:r>
              <a:rPr lang="ru-RU" b="1" dirty="0" smtClean="0"/>
              <a:t> пигмея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84638"/>
            <a:ext cx="6408711" cy="43797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Тонкие рыбы - угорь, игла-рыба, сарган, сельдяной король. Но </a:t>
            </a:r>
            <a:r>
              <a:rPr lang="ru-RU" b="1" dirty="0" smtClean="0"/>
              <a:t>самая тонкая из них - </a:t>
            </a:r>
            <a:r>
              <a:rPr lang="ru-RU" b="1" dirty="0" err="1" smtClean="0"/>
              <a:t>немихтис</a:t>
            </a:r>
            <a:r>
              <a:rPr lang="ru-RU" b="1" dirty="0" smtClean="0"/>
              <a:t> </a:t>
            </a:r>
            <a:r>
              <a:rPr lang="ru-RU" dirty="0" smtClean="0"/>
              <a:t>- обитает в Атлантическом и Тихом океанах. Длина этой рыбки-нитки в семьдесят раз больше ширины. При длине тела полтора метра ширина - только два сантиметра!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Немногим меньше китовой акула </a:t>
            </a:r>
            <a:r>
              <a:rPr lang="ru-RU" b="1" dirty="0" smtClean="0"/>
              <a:t>гигантская</a:t>
            </a:r>
            <a:r>
              <a:rPr lang="ru-RU" dirty="0" smtClean="0"/>
              <a:t>. Она бывает 15 метров длиной и до 20 тонн весом. Гигантская акула тоже мирная рыба. Питается она планктоном, моллюсками и лишь изредка крошечными рыбешками. Живет в Атлантическом океане, преимущественно в северной его части.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Гигантская акула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624736" cy="43944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Крупная акула - </a:t>
            </a:r>
            <a:r>
              <a:rPr lang="ru-RU" b="1" dirty="0" smtClean="0"/>
              <a:t>полярная</a:t>
            </a:r>
            <a:r>
              <a:rPr lang="ru-RU" dirty="0" smtClean="0"/>
              <a:t>, ее длина 8-9 метров. Это настоящий хищник. Она нападает на больших рыб и даже на тюленей. В Баренцевом море полярных акул ловят на огромные крючки, привязанные к тросу и наживленные кусками тюленьего мяса. Особенно ценится печень этих акул, из нее вытапливается превосходный медицинский рыбий жир.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Полярная акула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120680" cy="45905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далекие доисторические времена существовали акулы, по сравнению с которыми современные выглядят карликами. Огромных размеров была ископаемая акула </a:t>
            </a:r>
            <a:r>
              <a:rPr lang="ru-RU" b="1" dirty="0" err="1" smtClean="0"/>
              <a:t>кархародон</a:t>
            </a:r>
            <a:r>
              <a:rPr lang="ru-RU" dirty="0" smtClean="0"/>
              <a:t>. Полагают, что длина ее превышала 30 метров, а в пасти у нее могли свободно разместиться 7-8 человек.</a:t>
            </a:r>
            <a:endParaRPr lang="ru-RU" dirty="0"/>
          </a:p>
        </p:txBody>
      </p:sp>
      <p:pic>
        <p:nvPicPr>
          <p:cNvPr id="4" name="Рисунок 3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7739" y="5013176"/>
            <a:ext cx="243719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Кархародон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7847463" cy="4572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133</TotalTime>
  <Words>994</Words>
  <Application>Microsoft Office PowerPoint</Application>
  <PresentationFormat>Экран (4:3)</PresentationFormat>
  <Paragraphs>82</Paragraphs>
  <Slides>36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Официальная</vt:lpstr>
      <vt:lpstr>    Карлики и гиганты среди рыб</vt:lpstr>
      <vt:lpstr>Слайд 2</vt:lpstr>
      <vt:lpstr>Китовая акула</vt:lpstr>
      <vt:lpstr>Слайд 4</vt:lpstr>
      <vt:lpstr>Гигантская акула</vt:lpstr>
      <vt:lpstr>Слайд 6</vt:lpstr>
      <vt:lpstr>Полярная акула</vt:lpstr>
      <vt:lpstr>Слайд 8</vt:lpstr>
      <vt:lpstr>Кархародон</vt:lpstr>
      <vt:lpstr>Слайд 10</vt:lpstr>
      <vt:lpstr>Скат-манта</vt:lpstr>
      <vt:lpstr>Слайд 12</vt:lpstr>
      <vt:lpstr>Белуга</vt:lpstr>
      <vt:lpstr>Слайд 14</vt:lpstr>
      <vt:lpstr>Белуга</vt:lpstr>
      <vt:lpstr>Слайд 16</vt:lpstr>
      <vt:lpstr>Тунец</vt:lpstr>
      <vt:lpstr>Слайд 18</vt:lpstr>
      <vt:lpstr>Сом</vt:lpstr>
      <vt:lpstr>Слайд 20</vt:lpstr>
      <vt:lpstr>Арапайма</vt:lpstr>
      <vt:lpstr>Слайд 22</vt:lpstr>
      <vt:lpstr>Луна-рыба</vt:lpstr>
      <vt:lpstr>Слайд 24</vt:lpstr>
      <vt:lpstr>Палтус</vt:lpstr>
      <vt:lpstr>Слайд 26</vt:lpstr>
      <vt:lpstr>Сельдяной король</vt:lpstr>
      <vt:lpstr>Слайд 28</vt:lpstr>
      <vt:lpstr>Щука</vt:lpstr>
      <vt:lpstr>Слайд 30</vt:lpstr>
      <vt:lpstr>Тарпон</vt:lpstr>
      <vt:lpstr>Слайд 32</vt:lpstr>
      <vt:lpstr>Формоза</vt:lpstr>
      <vt:lpstr>Слайд 34</vt:lpstr>
      <vt:lpstr>Пандака пигмея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Карлики и гиганты среди рыб</dc:title>
  <dc:creator>www.zooclub.ru</dc:creator>
  <cp:keywords>рыбы; 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13</cp:revision>
  <dcterms:created xsi:type="dcterms:W3CDTF">2014-05-20T04:00:25Z</dcterms:created>
  <dcterms:modified xsi:type="dcterms:W3CDTF">2014-10-07T21:48:39Z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