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4" r:id="rId12"/>
    <p:sldMasterId id="2147483764" r:id="rId13"/>
    <p:sldMasterId id="2147483800" r:id="rId14"/>
  </p:sldMasterIdLst>
  <p:notesMasterIdLst>
    <p:notesMasterId r:id="rId26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E8925-9756-4EC2-9D28-1661536EFAF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655AC-4FC3-47CD-9ADC-3CA8EFBAA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http://zooclub.ru/fakty/pro_ochkovyh_medvedey.shtml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655AC-4FC3-47CD-9ADC-3CA8EFBAA3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02.09.2015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944E-C5E6-4B75-9EC1-0FC7BD5FA11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DC54-7A6D-4AF8-BEF0-D6CA00F6B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727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283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9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616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331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165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867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625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783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48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8170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7032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3988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0431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809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64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FE9F-6C36-4A45-B9BA-43174A4E9E0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35C536-D38A-4B0E-A85A-1B09F01FD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1484784"/>
            <a:ext cx="6465740" cy="1800200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ИНТЕРЕСНЫХ ФАКТОВ ПРО ОЧКОВОГО МЕДВЕДЯ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3429001"/>
            <a:ext cx="5826719" cy="86409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Очковый медведь – единственный вид медведей, обитающий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Южной Америке. 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Untitled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075" y="3717032"/>
            <a:ext cx="4265925" cy="3140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1480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73492"/>
            <a:ext cx="8352928" cy="55686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80920" cy="55206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66112" cy="55774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18140" cy="57454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4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ntemporaryPhotoAlb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D87256E1-9872-493E-B720-92FCF51AA491}" vid="{31F67606-90CF-4D61-9B50-ABDC4CD7DD71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72</TotalTime>
  <Words>23</Words>
  <Application>Microsoft Office PowerPoint</Application>
  <PresentationFormat>Экран (4:3)</PresentationFormat>
  <Paragraphs>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Тема14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QuizShow</vt:lpstr>
      <vt:lpstr>ContemporaryPhotoAlbum</vt:lpstr>
      <vt:lpstr>Тема2</vt:lpstr>
      <vt:lpstr>10 ИНТЕРЕСНЫХ ФАКТОВ ПРО ОЧКОВОГО МЕДВЕДЯ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интересных фактов про очкового медведя</dc:title>
  <dc:creator>www.zooclub.ru</dc:creator>
  <cp:keywords>животные, хищники, медведи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6</cp:revision>
  <dcterms:created xsi:type="dcterms:W3CDTF">2015-07-22T21:13:26Z</dcterms:created>
  <dcterms:modified xsi:type="dcterms:W3CDTF">2015-09-02T09:40:42Z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