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A2253-2F37-4B7B-A2AC-9027D406F9F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7594A-92F8-4621-93DF-735A65FEC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http://zooclub.ru/fakty/o_loshadyah.shtml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7594A-92F8-4621-93DF-735A65FECB4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8B9979-36D6-4133-9639-8695F7C86734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529D09-5C81-41F4-B71C-EC9B03D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Долгое время лошади были в числе экономически наиболее важных для человека домашних животных, однако их важность упала в связи с развитием механизации. 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ИНТЕРЕСНЫХ ФАКТОВ ПРО ЛОШАДЕЙ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76256" y="4293096"/>
            <a:ext cx="2014338" cy="2394198"/>
          </a:xfrm>
          <a:prstGeom prst="rect">
            <a:avLst/>
          </a:prstGeom>
        </p:spPr>
      </p:pic>
      <p:pic>
        <p:nvPicPr>
          <p:cNvPr id="5" name="Рисунок 4" descr="2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2339752" cy="1314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6309320"/>
            <a:ext cx="1439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www.zooclub.ru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42076" cy="53613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81472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92696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52928" cy="55686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46132" cy="56974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8208912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05834"/>
            <a:ext cx="4536504" cy="622635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96944" cy="5664629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136904" cy="542460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114084" cy="5409389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58100" cy="6248629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8042076" cy="608517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14084" cy="613965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258100" cy="5505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222096" cy="5481397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36" y="836712"/>
            <a:ext cx="8402116" cy="560141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9_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9_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86092" cy="5457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9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8474124" cy="56494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852" y="764704"/>
            <a:ext cx="8366112" cy="55774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280920" cy="5520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8330108" cy="555340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129</TotalTime>
  <Words>34</Words>
  <Application>Microsoft Office PowerPoint</Application>
  <PresentationFormat>Экран (4:3)</PresentationFormat>
  <Paragraphs>5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Справедливость</vt:lpstr>
      <vt:lpstr>45 ИНТЕРЕСНЫХ ФАКТОВ ПРО ЛОШАДЕЙ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45 ИНТЕРЕСНЫХ ФАКТОВ ПРО ЛОШАДЕЙ</dc:title>
  <dc:creator>www.zooclub.ru</dc:creator>
  <cp:keywords>животные, лошади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8</cp:revision>
  <dcterms:created xsi:type="dcterms:W3CDTF">2015-07-23T03:40:51Z</dcterms:created>
  <dcterms:modified xsi:type="dcterms:W3CDTF">2015-09-02T09:48:26Z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