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9" r:id="rId26"/>
    <p:sldId id="290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1" r:id="rId35"/>
    <p:sldId id="286" r:id="rId36"/>
    <p:sldId id="292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5537-A51B-4CDC-8C8D-5E5AB2EF70D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9863B-D2CC-4E9D-9ECC-BB1FDE0F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http://zooclub.ru/fakty/o_svinyah.shtml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9863B-D2CC-4E9D-9ECC-BB1FDE0FB3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FCF730-50EB-4C60-AEC4-82949FB445F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B4892C-F2AD-43B5-905D-489882264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36 ИНТЕРЕСНЫХ ФАКТОВ О ДОМАШНЕЙ СВИНЬЕ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свиньи одомашнены человеком около 7000 лет назад. Домашняя свинья всеядна, как и ее предок, дикий кабан.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381328"/>
            <a:ext cx="136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www.zooclub.ru</a:t>
            </a:r>
            <a:endParaRPr lang="ru-RU" sz="1200" b="1" dirty="0"/>
          </a:p>
        </p:txBody>
      </p:sp>
      <p:pic>
        <p:nvPicPr>
          <p:cNvPr id="6" name="Рисунок 5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47625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114084" cy="61396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22096" cy="54813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19830" cy="57656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22096" cy="54813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40" y="764704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042076" cy="60851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70068" cy="6030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32</Words>
  <Application>Microsoft Office PowerPoint</Application>
  <PresentationFormat>Экран (4:3)</PresentationFormat>
  <Paragraphs>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36 ИНТЕРЕСНЫХ ФАКТОВ О ДОМАШНЕЙ СВИНЬЕ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 ИНТЕРЕСНЫХ ФАКТОВ О ДОМАШНЕЙ СВИНЬЕ</dc:title>
  <dc:creator>www.zooclub.ru</dc:creator>
  <cp:keywords>животные, свиньи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6</cp:revision>
  <dcterms:created xsi:type="dcterms:W3CDTF">2015-07-23T03:00:01Z</dcterms:created>
  <dcterms:modified xsi:type="dcterms:W3CDTF">2015-09-02T09:58:04Z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