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Default Extension="wmv" ContentType="video/x-ms-wmv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1" r:id="rId11"/>
    <p:sldMasterId id="2147483795" r:id="rId12"/>
  </p:sldMasterIdLst>
  <p:notesMasterIdLst>
    <p:notesMasterId r:id="rId38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F5C1-2280-4F94-BC04-AB72678CA692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FE9BF-2E37-44A5-9EDB-3E3830E4E7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http://zooclub.ru/fakty/o_chernom_medvede_baribale.shtml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FE9BF-2E37-44A5-9EDB-3E3830E4E76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85CC-CE8A-4477-9CA0-840763B24DF5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29DA-3709-49B1-B3D3-098ABD623A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83646A84-BC5B-4B35-A22C-98DFA518A8B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E10C116-DD14-425C-9B38-6CB06C9A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24 ИНТЕРЕСНЫХ ФАКТА О ЧЕРНЫХ МЕДВЕДЯХ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Барибал, или черный медведь — самый обычный североамериканский медведь. Обитает от севера Аляски и Канады до центральной Мексики и от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Атлантического до Тихоокеанского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побережья.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09120"/>
            <a:ext cx="2700180" cy="2200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188640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www.zooclub.ru</a:t>
            </a:r>
            <a:endParaRPr lang="ru-RU" sz="1400" b="1" dirty="0"/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5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18140" cy="574542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86092" cy="545739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546132" cy="569742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496944" cy="566462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5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  <p:pic>
        <p:nvPicPr>
          <p:cNvPr id="3" name="Рисунок 2" descr="35_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366112" cy="557740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510128" cy="567341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402116" cy="560141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618140" cy="574542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30108" cy="55534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474124" cy="56494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5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415300" cy="56102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Апекс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11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11</TotalTime>
  <Words>38</Words>
  <Application>Microsoft Office PowerPoint</Application>
  <PresentationFormat>Экран (4:3)</PresentationFormat>
  <Paragraphs>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Тема10</vt:lpstr>
      <vt:lpstr>Тема6</vt:lpstr>
      <vt:lpstr>Тема7</vt:lpstr>
      <vt:lpstr>ms_pptprojoverview_tp01018456</vt:lpstr>
      <vt:lpstr>Тема Office</vt:lpstr>
      <vt:lpstr>Тема11</vt:lpstr>
      <vt:lpstr>1_Тема6</vt:lpstr>
      <vt:lpstr>1_Тема7</vt:lpstr>
      <vt:lpstr>1_ms_pptprojoverview_tp01018456</vt:lpstr>
      <vt:lpstr>1_Textured template_Green Segoe_TP10286782</vt:lpstr>
      <vt:lpstr>Белый текст и шрифт Courier для слайдов с кодом</vt:lpstr>
      <vt:lpstr>Апекс</vt:lpstr>
      <vt:lpstr>24 ИНТЕРЕСНЫХ ФАКТА О ЧЕРНЫХ МЕДВЕДЯХ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ИНТЕРЕСНЫХ ФАКТА О ЧЕРНЫХ МЕДВЕДЯХ</dc:title>
  <dc:creator>www.zooclub.ru</dc:creator>
  <cp:keywords>животные, хищники, медведи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5</cp:revision>
  <dcterms:created xsi:type="dcterms:W3CDTF">2015-07-22T22:04:54Z</dcterms:created>
  <dcterms:modified xsi:type="dcterms:W3CDTF">2015-09-02T10:01:36Z</dcterms:modified>
  <cp:contentStatus/>
</cp:coreProperties>
</file>