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  <p:sldMasterId id="2147483737" r:id="rId3"/>
    <p:sldMasterId id="2147483749" r:id="rId4"/>
    <p:sldMasterId id="2147483761" r:id="rId5"/>
    <p:sldMasterId id="2147483785" r:id="rId6"/>
  </p:sldMasterIdLst>
  <p:notesMasterIdLst>
    <p:notesMasterId r:id="rId6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6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22" r:id="rId65"/>
    <p:sldId id="314" r:id="rId66"/>
    <p:sldId id="315" r:id="rId67"/>
    <p:sldId id="316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7" autoAdjust="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E81D-78F4-4912-BD88-2F326A72ACC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5652D-99AD-4EC0-B60B-52B58E993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http://zooclub.ru/fakty/o_belom_polyarnom_medvede.shtml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652D-99AD-4EC0-B60B-52B58E9937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bottom lines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02.09.2015</a:t>
            </a:fld>
            <a:endParaRPr lang="ru-RU" noProof="0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4748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163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64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38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22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02.09.2015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7247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02.09.2015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1813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02.09.2015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2343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67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88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944E-C5E6-4B75-9EC1-0FC7BD5FA11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6FDC54-7A6D-4AF8-BEF0-D6CA00F6B9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eft lines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CE6297-7D5B-4A1A-924B-E1070CF550D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77C340-2B9F-4AF7-A12C-7A73754E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Белый, или полярный медведь - один из самых крупных наземных представителей млекопитающих отряда хищных.  Его длина достигает 3 м, а масса до 1 тонны.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62 ИНТЕРЕСНЫХ ФАКТА О БЕЛЫХ МЕДВЕДЯХ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54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694721"/>
            <a:ext cx="2267026" cy="18306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78080" cy="53853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078080" cy="53853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7942176" cy="52947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6904" cy="54246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920880" cy="52805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50088" cy="54333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62056" cy="52413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78080" cy="53853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48872" cy="52325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20880" cy="52805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20880" cy="52805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82036" cy="58127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36904" cy="54246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429500" cy="56216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898060" cy="526537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_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36904" cy="54246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62056" cy="52413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54044" cy="51693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00900" cy="540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48872" cy="52325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ch_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6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53</TotalTime>
  <Words>39</Words>
  <Application>Microsoft Office PowerPoint</Application>
  <PresentationFormat>Экран (4:3)</PresentationFormat>
  <Paragraphs>5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Тема9</vt:lpstr>
      <vt:lpstr>Тема6</vt:lpstr>
      <vt:lpstr>Тема7</vt:lpstr>
      <vt:lpstr>ms_pptprojoverview_tp01018456</vt:lpstr>
      <vt:lpstr>Tech_16x9</vt:lpstr>
      <vt:lpstr>Бумажная</vt:lpstr>
      <vt:lpstr>62 ИНТЕРЕСНЫХ ФАКТА О БЕЛЫХ МЕДВЕДЯХ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61 ФАКТ О БЕЛЫХ МЕДВЕДЯХ</dc:title>
  <dc:creator>www.zooclub.ru</dc:creator>
  <cp:keywords>животные, хищники, медведи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2015-07-22T22:09:32Z</dcterms:created>
  <dcterms:modified xsi:type="dcterms:W3CDTF">2015-09-02T10:05:37Z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