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3"/>
  </p:notes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C2F6"/>
    <a:srgbClr val="5FADB1"/>
    <a:srgbClr val="45B5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 varScale="1">
        <p:scale>
          <a:sx n="74" d="100"/>
          <a:sy n="7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D20EC-426A-4D7A-8D49-684C77B0979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3A254-58CC-4A43-8967-A8A3BC4D2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</a:t>
            </a:r>
            <a:r>
              <a:rPr lang="en-US" dirty="0" smtClean="0"/>
              <a:t>zooclub.ru/world/?id=127148.shtml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3A254-58CC-4A43-8967-A8A3BC4D22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4A75-8E52-44F7-BD7A-23DAF00B0024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3657E8-550F-40FC-B610-F1A504C32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4A75-8E52-44F7-BD7A-23DAF00B0024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57E8-550F-40FC-B610-F1A504C32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84ADF4-1399-4D62-A794-E9BF9504BCB7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98F77D-22FB-4E03-ABD3-CE809E9B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501008"/>
            <a:ext cx="8305800" cy="1152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Предлагаем вам познакомиться с десятью видами животных, которых можно встретить только в России.</a:t>
            </a:r>
            <a:endParaRPr lang="ru-RU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животных, встречающихся только в России</a:t>
            </a: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365104"/>
            <a:ext cx="2808312" cy="21163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6093296"/>
            <a:ext cx="1619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www.zooclub.ru</a:t>
            </a:r>
            <a:endParaRPr lang="ru-RU" sz="1600" dirty="0"/>
          </a:p>
        </p:txBody>
      </p:sp>
      <p:pic>
        <p:nvPicPr>
          <p:cNvPr id="6" name="Рисунок 5" descr="Untitled-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975671">
            <a:off x="407702" y="226453"/>
            <a:ext cx="2201001" cy="240469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7970068" cy="4835175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Шмель редчайший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6165304"/>
            <a:ext cx="1873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Земляной шмель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Название этого насекомого говорит само за себя. Шмель редчайший — вид насекомых из семейства настоящих пчёл. Занесён в Красную книгу России. Ареал охватывает Приамурье и крайний юг Приморья. Кстати, </a:t>
            </a:r>
            <a:r>
              <a:rPr lang="ru-RU" sz="3200" dirty="0" smtClean="0">
                <a:solidFill>
                  <a:srgbClr val="FFFF00"/>
                </a:solidFill>
              </a:rPr>
              <a:t>не специалист вряд ли сможет отличить редчайшего шмеля от обыкновенного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200800" cy="4692522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Длиннохвостая неясыть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Strix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uralensis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Неясыть — редкий гнездящийся вид. Живет в лесной зоне Евразии: на всей территории Кировской области и кочуют по окрестностям. Совершенно точно можно сказать, что они есть в </a:t>
            </a:r>
            <a:r>
              <a:rPr lang="ru-RU" sz="3200" dirty="0" err="1" smtClean="0"/>
              <a:t>Свечинском</a:t>
            </a:r>
            <a:r>
              <a:rPr lang="ru-RU" sz="3200" dirty="0" smtClean="0"/>
              <a:t> районе. </a:t>
            </a:r>
          </a:p>
          <a:p>
            <a:endParaRPr lang="ru-RU" sz="3200" dirty="0" smtClean="0"/>
          </a:p>
          <a:p>
            <a:r>
              <a:rPr lang="ru-RU" sz="3200" dirty="0" smtClean="0"/>
              <a:t>Предпочитает высокие деревья, моногамию как стиль жизни и ночную активность.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7429500" cy="4606290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Розовая чайка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Rhodostethia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Маленькая чайка изящного телосложения с очень слабым клювом и клиновидным хвостом. Зимой проводит время во льдах Берингова и Охотского морей. Длина тела 34 см. Размах крыльев 84 см. Вес ее составляет 200-250 г. Область регулярного гнездования охватывает преимущественно субарктические материковые тундры и местами лесотундры Восточной Сибири от дельты реки Лена до </a:t>
            </a:r>
            <a:r>
              <a:rPr lang="ru-RU" dirty="0" err="1" smtClean="0"/>
              <a:t>Чаунской</a:t>
            </a:r>
            <a:r>
              <a:rPr lang="ru-RU" dirty="0" smtClean="0"/>
              <a:t> низменности. </a:t>
            </a:r>
          </a:p>
          <a:p>
            <a:endParaRPr lang="ru-RU" dirty="0" smtClean="0"/>
          </a:p>
          <a:p>
            <a:r>
              <a:rPr lang="ru-RU" dirty="0" smtClean="0"/>
              <a:t>В Камчатском регионе встречается во время сезонных миграций и зимовки в открытых водах Берингова, Охотского морей и Тихого океана, регулярно посещает морские побережья и залетает по руслам рек в глубь суши.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Жук усач небесный (Rosalia coelesti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318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984776" cy="4552960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Среди насекомых эндемиков особо выделяется жук с поэтичным названием «усач небесный». Названный так за свою небесно-голубую «одежду» с черными пятнами. Усы тоже голубые длинные, с пучками бурых волосков. Этот жук обитатель широколиственных и смешанных лесов на юге Приморского края. Самка этого жука на ствол </a:t>
            </a:r>
            <a:r>
              <a:rPr lang="ru-RU" sz="2800" dirty="0" err="1" smtClean="0"/>
              <a:t>зеленокорого</a:t>
            </a:r>
            <a:r>
              <a:rPr lang="ru-RU" sz="2800" dirty="0" smtClean="0"/>
              <a:t> клена, а эти деревья беспощадно вырубаются, что снижает численность этих насекомых.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610028" cy="4756268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Гигантский слепыш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Spalax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giganteus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Это очень необычное животное из отряда грызунов — эндемик Северо-Восточного </a:t>
            </a:r>
            <a:r>
              <a:rPr lang="ru-RU" sz="2800" dirty="0" err="1" smtClean="0"/>
              <a:t>Предкавказья</a:t>
            </a:r>
            <a:r>
              <a:rPr lang="ru-RU" sz="2800" dirty="0" smtClean="0"/>
              <a:t> (полупустынь Дагестана и Ставрополья). Всю свою жизнь он проводит под землей, роя крепкими зубцами-резцами норы и тоннели-лабиринты. </a:t>
            </a:r>
          </a:p>
          <a:p>
            <a:endParaRPr lang="ru-RU" sz="2800" dirty="0" smtClean="0"/>
          </a:p>
          <a:p>
            <a:r>
              <a:rPr lang="ru-RU" sz="2800" dirty="0" smtClean="0"/>
              <a:t>Имя свое зверек получил вполне оправданно: глаза-то у него есть, но они скрыты под кожей, да и не нужны они совсем, так как пищу — корни растений и луковицы они находят по запаху.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8064896" cy="2930246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Выхухоль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Desmana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moschata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7429500" cy="4556760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Новоземельский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северный олень (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Rangifer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tarandus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pearsoni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6021288"/>
            <a:ext cx="180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Северный олень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Географически изолированный вид, населяющий архипелаг Новая Земля. За последние десятилетия его численность возрастает, но поголовье лимитирует кормовая база пастбищ, которые не в состоянии удовлетворить потребность зверей в зимних кормах. Следствием этого является ежегодная массовая гибель животных — особенно молодняка — от бескормицы.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Выхухоль — </a:t>
            </a:r>
            <a:r>
              <a:rPr lang="ru-RU" dirty="0" smtClean="0">
                <a:solidFill>
                  <a:srgbClr val="FFFF00"/>
                </a:solidFill>
              </a:rPr>
              <a:t>исконно-русское животное</a:t>
            </a:r>
            <a:r>
              <a:rPr lang="ru-RU" dirty="0" smtClean="0"/>
              <a:t>, даже по-английски оно будет также —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vyhuhol</a:t>
            </a:r>
            <a:r>
              <a:rPr lang="ru-RU" dirty="0" smtClean="0"/>
              <a:t>. Медведи, которые считаются символом России, встречаются и на других континентах, а вот </a:t>
            </a:r>
            <a:r>
              <a:rPr lang="ru-RU" dirty="0" smtClean="0">
                <a:solidFill>
                  <a:srgbClr val="FFFF00"/>
                </a:solidFill>
              </a:rPr>
              <a:t>выхухоль живет только у нас</a:t>
            </a:r>
            <a:r>
              <a:rPr lang="ru-RU" dirty="0" smtClean="0"/>
              <a:t>, на обширных просторах Европейской России, и в других местах больше не водится. </a:t>
            </a:r>
          </a:p>
          <a:p>
            <a:endParaRPr lang="ru-RU" dirty="0" smtClean="0"/>
          </a:p>
          <a:p>
            <a:r>
              <a:rPr lang="ru-RU" dirty="0" smtClean="0"/>
              <a:t>Выхухоль — нечто среднее между бобром и кротом: он много времени проводит в воде, но так же часто его можно встретить на суше. Его нора, в которой он проводит большое количество времени, имеет выход исключительно под водой.</a:t>
            </a:r>
          </a:p>
          <a:p>
            <a:endParaRPr lang="ru-RU" dirty="0" smtClean="0"/>
          </a:p>
          <a:p>
            <a:r>
              <a:rPr lang="ru-RU" dirty="0" smtClean="0"/>
              <a:t>Выхухоль очень прожорливое существо, </a:t>
            </a:r>
            <a:r>
              <a:rPr lang="ru-RU" dirty="0" smtClean="0">
                <a:solidFill>
                  <a:srgbClr val="FFFF00"/>
                </a:solidFill>
              </a:rPr>
              <a:t>за сутки она может съесть столько пищи, сколько весит сама</a:t>
            </a:r>
            <a:r>
              <a:rPr lang="ru-RU" dirty="0" smtClean="0"/>
              <a:t>. Этот зверек живет на земле еще со времен мамонта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371184" cy="4926408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Байкальская нерпа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sibirica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sz="2700" dirty="0" smtClean="0"/>
              <a:t>Численность популяции байкальской нерпы оценивается как 40 — 80 тыс. особей, то есть находится под угрозой. Живёт она обычно 30-35 лет. Достигает размера в длину до 1,5-1,7 метров и веса до 130-150 кг у взрослых самцов, средний же вес составляет 50-70 кг. В пресноводных водоемах нерпы обитают лишь в озерах Ладожском (Карелия) и на Байкале (Сибирь).</a:t>
            </a:r>
          </a:p>
          <a:p>
            <a:endParaRPr lang="ru-RU" sz="2700" dirty="0" smtClean="0"/>
          </a:p>
          <a:p>
            <a:r>
              <a:rPr lang="ru-RU" sz="2700" dirty="0" smtClean="0">
                <a:solidFill>
                  <a:srgbClr val="FFFF00"/>
                </a:solidFill>
              </a:rPr>
              <a:t>В русском языке есть выражение «глупая нерпа»</a:t>
            </a:r>
            <a:r>
              <a:rPr lang="ru-RU" sz="2700" dirty="0" smtClean="0"/>
              <a:t>, существует оно неспроста. Дело в том, что нерпа очень любопытна, и поэтому часто неосторожна, подпуская охотника близко. В соответствии с логикой охотника-практика, такое поведение животного говорит о его глупости, в отличие от других морских зверей и прочей дичи, охота на которых требовала определенных знаний и опыта.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Путоранский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снежный баран (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nivicola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borealis)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6093296"/>
            <a:ext cx="9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Муфлон</a:t>
            </a:r>
            <a:endParaRPr lang="ru-RU" dirty="0"/>
          </a:p>
        </p:txBody>
      </p:sp>
      <p:pic>
        <p:nvPicPr>
          <p:cNvPr id="7" name="Содержимое 6" descr="318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0" y="1585912"/>
            <a:ext cx="6667500" cy="4448175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Правый рог барана растет в форме правозакрученной спирали, а левый — левозакрученной</a:t>
            </a:r>
            <a:r>
              <a:rPr lang="ru-RU" dirty="0" smtClean="0"/>
              <a:t>, формируя сжатый завиток относительно небольшого диаметра, рога довольно мощные и совершенно гладкие. Места обитания - горные труднодоступные тундры до 1700 м над уровнем моря, на которых сочетаются скальные выходы, служащие баранам убежищем, и пастбища. </a:t>
            </a:r>
          </a:p>
          <a:p>
            <a:endParaRPr lang="ru-RU" dirty="0" smtClean="0"/>
          </a:p>
          <a:p>
            <a:r>
              <a:rPr lang="ru-RU" dirty="0" smtClean="0"/>
              <a:t>Живут эти бараны в верховьях рек </a:t>
            </a:r>
            <a:r>
              <a:rPr lang="ru-RU" dirty="0" err="1" smtClean="0"/>
              <a:t>Пясина</a:t>
            </a:r>
            <a:r>
              <a:rPr lang="ru-RU" dirty="0" smtClean="0"/>
              <a:t> и Хатанга в горах </a:t>
            </a:r>
            <a:r>
              <a:rPr lang="ru-RU" dirty="0" err="1" smtClean="0"/>
              <a:t>Путорана</a:t>
            </a:r>
            <a:r>
              <a:rPr lang="ru-RU" dirty="0" smtClean="0"/>
              <a:t> в основании полуострова Таймыр в Таймырском АО (Красноярский край). Современная численность оценивается всего 5500 голов.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5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952446" cy="4681314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Амурский лемминг (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Lemmus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amurensis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6165304"/>
            <a:ext cx="2330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Норвежский лемминг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r>
              <a:rPr lang="ru-RU" dirty="0" smtClean="0"/>
              <a:t>Амурский лемминг — довольно редкий вид грызунов, но быстро размножающийся. Питаются в основном зелёными мхами, летом поедают насекомых. Приносят 2–4 помёта за год. У молодых самок рождается 3–6 детёнышей, у перезимовавших — 5–9. </a:t>
            </a:r>
          </a:p>
          <a:p>
            <a:endParaRPr lang="ru-RU" dirty="0" smtClean="0"/>
          </a:p>
          <a:p>
            <a:r>
              <a:rPr lang="ru-RU" dirty="0" smtClean="0"/>
              <a:t>Естественные места обитания амурских леммингов — таёжные леса с преобладанием лиственницы. Распространены от Северного Ледовитого океана между реками Лена и Колыма до юго-востока Камчатского полуострова, а также на Новосибирских островах.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3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875</Words>
  <Application>Microsoft Office PowerPoint</Application>
  <PresentationFormat>Экран (4:3)</PresentationFormat>
  <Paragraphs>45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10 животных, встречающихся только в России</vt:lpstr>
      <vt:lpstr>Выхухоль (Desmana moschata)</vt:lpstr>
      <vt:lpstr>Слайд 3</vt:lpstr>
      <vt:lpstr>Байкальская нерпа (Pusa sibirica)</vt:lpstr>
      <vt:lpstr>Слайд 5</vt:lpstr>
      <vt:lpstr>Путоранский снежный баран (Ovis nivicola borealis)</vt:lpstr>
      <vt:lpstr>Слайд 7</vt:lpstr>
      <vt:lpstr>Амурский лемминг (Lemmus amurensis)</vt:lpstr>
      <vt:lpstr>Слайд 9</vt:lpstr>
      <vt:lpstr>Шмель редчайший (Bombus unicus)</vt:lpstr>
      <vt:lpstr>Слайд 11</vt:lpstr>
      <vt:lpstr>Длиннохвостая неясыть (Strix uralensis)</vt:lpstr>
      <vt:lpstr>Слайд 13</vt:lpstr>
      <vt:lpstr>Розовая чайка (Rhodostethia rosea)</vt:lpstr>
      <vt:lpstr>Слайд 15</vt:lpstr>
      <vt:lpstr>Жук усач небесный (Rosalia coelestis)</vt:lpstr>
      <vt:lpstr>Слайд 17</vt:lpstr>
      <vt:lpstr>Гигантский слепыш (Spalax giganteus)</vt:lpstr>
      <vt:lpstr>Слайд 19</vt:lpstr>
      <vt:lpstr>Новоземельский северный олень (Rangifer tarandus pearsoni)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животных, встречающихся только в России</dc:title>
  <dc:subject>Животные нашей страны</dc:subject>
  <dc:creator>www.zooclub.ru</dc:creator>
  <cp:keywords>животные</cp:keywords>
  <dc:description>Данная презентация может быть использована в личных целях, но не может быть опубликована в интернете на других сайтах. Текст презентации опубликован по адресу 
http://zooclub.ru/world/?id=127148.shtml </dc:description>
  <cp:lastModifiedBy>user1</cp:lastModifiedBy>
  <cp:revision>10</cp:revision>
  <dcterms:created xsi:type="dcterms:W3CDTF">2016-06-13T11:26:29Z</dcterms:created>
  <dcterms:modified xsi:type="dcterms:W3CDTF">2018-02-16T04:35:52Z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