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65" r:id="rId9"/>
    <p:sldId id="267" r:id="rId10"/>
    <p:sldId id="268" r:id="rId11"/>
    <p:sldId id="270" r:id="rId12"/>
    <p:sldId id="271" r:id="rId13"/>
    <p:sldId id="273" r:id="rId14"/>
    <p:sldId id="274" r:id="rId15"/>
    <p:sldId id="276" r:id="rId16"/>
    <p:sldId id="278" r:id="rId17"/>
    <p:sldId id="279" r:id="rId18"/>
    <p:sldId id="280" r:id="rId19"/>
    <p:sldId id="282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5E5ED-8AD7-490D-BA74-A6CDA7EE9CD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84B13-3F74-476F-9CF4-16145E9BC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http://zooclub.ru/world/?id=125854.shtml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84B13-3F74-476F-9CF4-16145E9BCB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3A44A4-D4B1-46CD-B434-00FFCFC33B8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45A7342-1C00-4E64-AF20-47258577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10 верных способов быть убитым животными</a:t>
            </a:r>
            <a:endParaRPr lang="ru-RU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 природа невероятно красива, однако она может быть безжалостна, а иногда даже смертельно опасна.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(19)-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240360" cy="1865522"/>
          </a:xfrm>
          <a:prstGeom prst="rect">
            <a:avLst/>
          </a:prstGeom>
        </p:spPr>
      </p:pic>
      <p:pic>
        <p:nvPicPr>
          <p:cNvPr id="5" name="Рисунок 4" descr="5013109_j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32240" y="2492896"/>
            <a:ext cx="2263274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309320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www.zooclub.ru</a:t>
            </a:r>
            <a:endParaRPr lang="ru-RU" sz="16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Большинство больших кошек умерщвляет добычу, хватая ее за горло и не позволяя дышать. Однако ягуар действует немного иначе.</a:t>
            </a:r>
          </a:p>
          <a:p>
            <a:endParaRPr lang="ru-RU" dirty="0" smtClean="0"/>
          </a:p>
          <a:p>
            <a:r>
              <a:rPr lang="ru-RU" dirty="0" smtClean="0"/>
              <a:t>Эта огромная кошка, родиной которой является Мексика, Центральная и Южная Америка, </a:t>
            </a:r>
            <a:r>
              <a:rPr lang="ru-RU" dirty="0" smtClean="0">
                <a:solidFill>
                  <a:srgbClr val="C00000"/>
                </a:solidFill>
              </a:rPr>
              <a:t>кусает не за горло, а за голову, протыкая своими острыми клыками череп и пронзая мозг</a:t>
            </a:r>
            <a:r>
              <a:rPr lang="ru-RU" dirty="0" smtClean="0"/>
              <a:t>, что вызывает мгновенную смерть. У ягуаров крайне острые и длинные клыки и невероятно мощные челюсти, поэтому их укус сильнее, чем укус льва или тигра.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Нападение птицы: казуар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889948" cy="484593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Эти огромные птицы обитают на северо-востоке Австралии и в тропиках Новой Гвинеи. При обычных обстоятельствах они весьма безобидны и робки, однако </a:t>
            </a:r>
            <a:r>
              <a:rPr lang="ru-RU" dirty="0" smtClean="0">
                <a:solidFill>
                  <a:srgbClr val="C00000"/>
                </a:solidFill>
              </a:rPr>
              <a:t>если самец начинает чувствовать опасность, он мгновенно становится очень агрессивным и опасным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Казуар занесен в Книгу рекордов Гиннеса, </a:t>
            </a:r>
            <a:r>
              <a:rPr lang="ru-RU" dirty="0" smtClean="0">
                <a:solidFill>
                  <a:srgbClr val="C00000"/>
                </a:solidFill>
              </a:rPr>
              <a:t>как самая опасная птица планеты</a:t>
            </a:r>
            <a:r>
              <a:rPr lang="ru-RU" dirty="0" smtClean="0"/>
              <a:t>. При встрече с врагом птица может с невероятной силой лягнуть его ногой в стиле </a:t>
            </a:r>
            <a:r>
              <a:rPr lang="ru-RU" dirty="0" err="1" smtClean="0"/>
              <a:t>кунг-фу</a:t>
            </a:r>
            <a:r>
              <a:rPr lang="ru-RU" dirty="0" smtClean="0"/>
              <a:t>, а когтями нанести серьезные раны. Эта птица способна в прямом смысле слова выпустить вам кишки.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скальпа: медведь-губач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9598"/>
            <a:ext cx="7128792" cy="4752528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Медведи-губачи обитают в Индии и на острове Шри-Ланка, где </a:t>
            </a:r>
            <a:r>
              <a:rPr lang="ru-RU" dirty="0" smtClean="0">
                <a:solidFill>
                  <a:srgbClr val="C00000"/>
                </a:solidFill>
              </a:rPr>
              <a:t>местные опасаются их больше, чем тигров или змей</a:t>
            </a:r>
            <a:r>
              <a:rPr lang="ru-RU" dirty="0" smtClean="0"/>
              <a:t>. И на то есть причины.</a:t>
            </a:r>
          </a:p>
          <a:p>
            <a:endParaRPr lang="ru-RU" dirty="0" smtClean="0"/>
          </a:p>
          <a:p>
            <a:r>
              <a:rPr lang="ru-RU" dirty="0" smtClean="0"/>
              <a:t>Говорят, что эти медведи умертвляют не менее одного человека в неделю в Индии и могут нападать без каких-либо провокаций со стороны жертв. В основном эти звери питаются муравьями и термитами.</a:t>
            </a:r>
          </a:p>
          <a:p>
            <a:endParaRPr lang="ru-RU" dirty="0" smtClean="0"/>
          </a:p>
          <a:p>
            <a:r>
              <a:rPr lang="ru-RU" dirty="0" smtClean="0"/>
              <a:t>Они сразу же нападают в случае столкновений с человеком. Если вы встретитесь в лесу с каким-либо другим медведем, он легко может вас покалечить, но у губача особенно страшные методы. Он использует зубы и невероятно длинные острые когти, чтобы </a:t>
            </a:r>
            <a:r>
              <a:rPr lang="ru-RU" dirty="0" smtClean="0">
                <a:solidFill>
                  <a:srgbClr val="C00000"/>
                </a:solidFill>
              </a:rPr>
              <a:t>без особого труда снять с вас скальп</a:t>
            </a:r>
            <a:r>
              <a:rPr lang="ru-RU" dirty="0" smtClean="0"/>
              <a:t>. Тем, кому удалось избежать смерти, остаются со страшными шрамами на всю жизнь.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Удушье: опасные муравьи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Сиафу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429500" cy="496538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Африканские муравьи </a:t>
            </a:r>
            <a:r>
              <a:rPr lang="ru-RU" dirty="0" err="1" smtClean="0"/>
              <a:t>сиафу</a:t>
            </a:r>
            <a:r>
              <a:rPr lang="ru-RU" dirty="0" smtClean="0"/>
              <a:t> – единственные из известных насекомых, </a:t>
            </a:r>
            <a:r>
              <a:rPr lang="ru-RU" dirty="0" smtClean="0">
                <a:solidFill>
                  <a:srgbClr val="C00000"/>
                </a:solidFill>
              </a:rPr>
              <a:t>которые способны напасть и сожрать человека</a:t>
            </a:r>
            <a:r>
              <a:rPr lang="ru-RU" dirty="0" smtClean="0"/>
              <a:t>. </a:t>
            </a:r>
            <a:r>
              <a:rPr lang="ru-RU" dirty="0" err="1" smtClean="0"/>
              <a:t>Сиафу</a:t>
            </a:r>
            <a:r>
              <a:rPr lang="ru-RU" dirty="0" smtClean="0"/>
              <a:t> невероятно медлительны и не имеют зрения. Обычно они питаются мелкими животными, но могут нападать и на спящих людей, особенно детей, оставленных без присмотра. </a:t>
            </a:r>
          </a:p>
          <a:p>
            <a:endParaRPr lang="ru-RU" dirty="0" smtClean="0"/>
          </a:p>
          <a:p>
            <a:r>
              <a:rPr lang="ru-RU" dirty="0" smtClean="0"/>
              <a:t>Муравьи кусают и жалят своих жертв, но от этого они не умирают. Во время нападения насекомые забираются во все возможные отверстия, какие только обнаружат, например, в рот или нос, а </a:t>
            </a:r>
            <a:r>
              <a:rPr lang="ru-RU" dirty="0" smtClean="0">
                <a:solidFill>
                  <a:srgbClr val="C00000"/>
                </a:solidFill>
              </a:rPr>
              <a:t>жертва умирает от удушья после того, как муравьи оказываются в ее легких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Смертельная инфекция: рыба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кандиру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vandelli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289693" cy="450748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Эти мелкие тонкие и почти прозрачные рыбки являются </a:t>
            </a:r>
            <a:r>
              <a:rPr lang="ru-RU" dirty="0" smtClean="0">
                <a:solidFill>
                  <a:srgbClr val="C00000"/>
                </a:solidFill>
              </a:rPr>
              <a:t>одними из нескольких питающихся кровью позвоночных</a:t>
            </a:r>
            <a:r>
              <a:rPr lang="ru-RU" dirty="0" smtClean="0"/>
              <a:t>, которые не прочь полакомиться кровью других рыб. Они забираются к ним в жабры, прикрепляются внутри с помощью крючков на спине.</a:t>
            </a:r>
          </a:p>
          <a:p>
            <a:endParaRPr lang="ru-RU" dirty="0" smtClean="0"/>
          </a:p>
          <a:p>
            <a:r>
              <a:rPr lang="ru-RU" dirty="0" err="1" smtClean="0"/>
              <a:t>Кандиру</a:t>
            </a:r>
            <a:r>
              <a:rPr lang="ru-RU" dirty="0" smtClean="0"/>
              <a:t> приобрела репутацию одной из самых страшных рыбешек Амазонки. </a:t>
            </a:r>
            <a:r>
              <a:rPr lang="ru-RU" dirty="0" smtClean="0">
                <a:solidFill>
                  <a:srgbClr val="C00000"/>
                </a:solidFill>
              </a:rPr>
              <a:t>Ее боятся даже больше, чем пираний и электрического угря.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Забравшись внутрь человеческого тела через естественные отверстия, рыба погибает внутри  и начинает разлагаться. В отдаленных областях Южной Америки наблюдались частые случаи смерти, так как зараженные инфекцией </a:t>
            </a:r>
            <a:r>
              <a:rPr lang="ru-RU" dirty="0" err="1" smtClean="0"/>
              <a:t>кандиру</a:t>
            </a:r>
            <a:r>
              <a:rPr lang="ru-RU" dirty="0" smtClean="0"/>
              <a:t> не могли получить должной медицинской помощи.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Съеденные заживо жертвы волков и гиен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961956" cy="4594891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Живые существа, о которых пойдет речь в данной презентации, могут с легкостью умертвить врага, в том числе и человека. Узнайте о самых изощренных способах убийства, которые применяют некоторые представители животного мира.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Волки и гиены убивают мелких животных, сильно тряся их и ломая им хребет, однако у этих хищников отсутствуют эффективное оружие для умерщвления более крупной добычи, поэтому </a:t>
            </a:r>
            <a:r>
              <a:rPr lang="ru-RU" dirty="0" smtClean="0">
                <a:solidFill>
                  <a:srgbClr val="C00000"/>
                </a:solidFill>
              </a:rPr>
              <a:t>они не теряют времени зря и начинают поедать жертву, которую еще не успели убить</a:t>
            </a:r>
            <a:r>
              <a:rPr lang="ru-RU" dirty="0" smtClean="0"/>
              <a:t>, а всего лишь сбили с ног.</a:t>
            </a:r>
          </a:p>
          <a:p>
            <a:endParaRPr lang="ru-RU" dirty="0" smtClean="0"/>
          </a:p>
          <a:p>
            <a:r>
              <a:rPr lang="ru-RU" dirty="0" smtClean="0"/>
              <a:t>Не редкость, когда крупное животное еще какое-то время остается в сознании после того, как стая волков или гиен начинает поедать его внутренности. Конечно, </a:t>
            </a:r>
            <a:r>
              <a:rPr lang="ru-RU" dirty="0" smtClean="0">
                <a:solidFill>
                  <a:srgbClr val="C00000"/>
                </a:solidFill>
              </a:rPr>
              <a:t>смерть не заставит себя долго ждать из-за шока и потери крови</a:t>
            </a:r>
            <a:r>
              <a:rPr lang="ru-RU" dirty="0" smtClean="0"/>
              <a:t>, однако сам факт того, что жертва умирает далеко не сразу, может наводить ужас.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Голод: глисты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601916" cy="4951437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Глисты – очень длинные (до 12 метров и даже больше в зависимости от вида) плоские паразиты, чьи яйца или личинки могут попасть в ваш организм, </a:t>
            </a:r>
            <a:r>
              <a:rPr lang="ru-RU" dirty="0" smtClean="0">
                <a:solidFill>
                  <a:srgbClr val="C00000"/>
                </a:solidFill>
              </a:rPr>
              <a:t>если вы будете питаться сырым или плохо приготовленным мясом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После того, как хозяин проглотит это существо, оно прикрепится к стенкам кишечника и станет поглощать все питательные вещества. Другими словами, </a:t>
            </a:r>
            <a:r>
              <a:rPr lang="ru-RU" dirty="0" smtClean="0">
                <a:solidFill>
                  <a:srgbClr val="C00000"/>
                </a:solidFill>
              </a:rPr>
              <a:t>все, что вы едите, глист крадет у вас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Если это не лечить, инфекция может привести к тому, что человек погибает от голода и недостаточного количество питательных веществ. </a:t>
            </a:r>
            <a:r>
              <a:rPr lang="ru-RU" dirty="0" smtClean="0">
                <a:solidFill>
                  <a:srgbClr val="C00000"/>
                </a:solidFill>
              </a:rPr>
              <a:t>Иногда личинки глистов могут проникнуть в мозг, вызывая припадки </a:t>
            </a:r>
            <a:r>
              <a:rPr lang="ru-RU" dirty="0" smtClean="0"/>
              <a:t>и различные неврологические проблемы.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от электрического тока: электрический угорь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776864" cy="460131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Электрические угри – обитают в реках Амазонка и Ориноко в Южной Америке.  Эти </a:t>
            </a:r>
            <a:r>
              <a:rPr lang="ru-RU" dirty="0" smtClean="0">
                <a:solidFill>
                  <a:srgbClr val="C00000"/>
                </a:solidFill>
              </a:rPr>
              <a:t>существа являются самыми опасными обитателями южноамериканских рек</a:t>
            </a:r>
            <a:r>
              <a:rPr lang="ru-RU" dirty="0" smtClean="0"/>
              <a:t>. У них имеется не один, а целых три особых органа для выработки электричества, силы которого (около 600 вольт и выше) достаточно, чтобы поразить и убить взрослого человека.</a:t>
            </a:r>
          </a:p>
          <a:p>
            <a:endParaRPr lang="ru-RU" dirty="0" smtClean="0"/>
          </a:p>
          <a:p>
            <a:r>
              <a:rPr lang="ru-RU" dirty="0" smtClean="0"/>
              <a:t>Электрический угорь не питается человеческим мясом, он предпочитает мелких рыб, крабов и млекопитающих. </a:t>
            </a:r>
            <a:r>
              <a:rPr lang="ru-RU" dirty="0" smtClean="0">
                <a:solidFill>
                  <a:srgbClr val="C00000"/>
                </a:solidFill>
              </a:rPr>
              <a:t>Нападает рыба только в целях самозащиты</a:t>
            </a:r>
            <a:r>
              <a:rPr lang="ru-RU" dirty="0" smtClean="0"/>
              <a:t>, поэтому, чтобы не случилось несчастье, следует избегать встреч с ней любыми способами. В частности, держаться подальше от реки.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сердца и удушье: питоны и удавы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8208912" cy="4200227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r>
              <a:rPr lang="ru-RU" dirty="0" smtClean="0"/>
              <a:t>Питоны и удавы оборачиваются вокруг добычи, удерживая ее с помощью зубов, и начинают сдавливать до тех пор, пока несчастное животное не испустит дух. Каждый раз, </a:t>
            </a:r>
            <a:r>
              <a:rPr lang="ru-RU" dirty="0" smtClean="0">
                <a:solidFill>
                  <a:srgbClr val="C00000"/>
                </a:solidFill>
              </a:rPr>
              <a:t>как только жертва пытается вдохнуть воздуха, змея сдавливает его еще сильнее, не позволяя дышать</a:t>
            </a:r>
            <a:r>
              <a:rPr lang="ru-RU" dirty="0" smtClean="0"/>
              <a:t>. Эти смертельные объятия настолько мощные, что даже кровь не может циркулировать по кровеносным сосудам. </a:t>
            </a:r>
            <a:r>
              <a:rPr lang="ru-RU" dirty="0" smtClean="0">
                <a:solidFill>
                  <a:srgbClr val="C00000"/>
                </a:solidFill>
              </a:rPr>
              <a:t>Смерть обычно наступает из-за остановки сердца</a:t>
            </a:r>
            <a:r>
              <a:rPr lang="ru-RU" dirty="0" smtClean="0"/>
              <a:t>, а не от удушья, как это раньше считалось.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Утопление, расчленение и кровопотеря: крокодилы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1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913" y="1889436"/>
            <a:ext cx="6768479" cy="4505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Крокодилы убивают огромное количество людей ежегодно. Они используют свою мертвую хватку – </a:t>
            </a:r>
            <a:r>
              <a:rPr lang="ru-RU" dirty="0" smtClean="0">
                <a:solidFill>
                  <a:srgbClr val="C00000"/>
                </a:solidFill>
              </a:rPr>
              <a:t>сжимают свои очень мощные челюсти, хватая жертву за конечности или за горло</a:t>
            </a:r>
            <a:r>
              <a:rPr lang="ru-RU" dirty="0" smtClean="0"/>
              <a:t>. Они утаскивают ее под воду, вращая всем телом. Этого оказывается достаточно, чтобы жертва потеряла часть тела. Крокодилы могут таким образом расчленить добычу и на суше.</a:t>
            </a:r>
          </a:p>
          <a:p>
            <a:endParaRPr lang="ru-RU" dirty="0" smtClean="0"/>
          </a:p>
          <a:p>
            <a:r>
              <a:rPr lang="ru-RU" dirty="0" smtClean="0"/>
              <a:t>Но самым ужасным является то, что крокодилу похоже все равно, является ли жертва живой или мертвой к тому моменту, как он приступает к трапезе. Некоторые люди, которым все же удалось избежать смерти, теряют в схватке конечности. </a:t>
            </a:r>
            <a:r>
              <a:rPr lang="ru-RU" dirty="0" smtClean="0">
                <a:solidFill>
                  <a:srgbClr val="C00000"/>
                </a:solidFill>
              </a:rPr>
              <a:t>Большинство жертв погибает из-за кровопотери, шока или утопления.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Смертельный укус: ягуар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429500" cy="4643438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</TotalTime>
  <Words>1109</Words>
  <Application>Microsoft Office PowerPoint</Application>
  <PresentationFormat>Экран (4:3)</PresentationFormat>
  <Paragraphs>50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10 верных способов быть убитым животными</vt:lpstr>
      <vt:lpstr>Слайд 2</vt:lpstr>
      <vt:lpstr>Смерть от электрического тока: электрический угорь</vt:lpstr>
      <vt:lpstr>Слайд 4</vt:lpstr>
      <vt:lpstr>Остановка сердца и удушье: питоны и удавы</vt:lpstr>
      <vt:lpstr>Слайд 6</vt:lpstr>
      <vt:lpstr>Утопление, расчленение и кровопотеря: крокодилы</vt:lpstr>
      <vt:lpstr>Слайд 8</vt:lpstr>
      <vt:lpstr>Смертельный укус: ягуар</vt:lpstr>
      <vt:lpstr>Слайд 10</vt:lpstr>
      <vt:lpstr>Нападение птицы: казуар</vt:lpstr>
      <vt:lpstr>Слайд 12</vt:lpstr>
      <vt:lpstr>Снятие скальпа: медведь-губач</vt:lpstr>
      <vt:lpstr>Слайд 14</vt:lpstr>
      <vt:lpstr>Удушье: опасные муравьи Сиафу</vt:lpstr>
      <vt:lpstr>Слайд 16</vt:lpstr>
      <vt:lpstr>Смертельная инфекция: рыба кандиру</vt:lpstr>
      <vt:lpstr>Слайд 18</vt:lpstr>
      <vt:lpstr>Съеденные заживо жертвы волков и гиен</vt:lpstr>
      <vt:lpstr>Слайд 20</vt:lpstr>
      <vt:lpstr>Голод: глисты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верных способов быть убитым животными</dc:title>
  <dc:subject>Об опасных для человека животных</dc:subject>
  <dc:creator>www.zooclub.ru</dc:creator>
  <cp:keywords>животные, дикие животные, опасные животные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http://zooclub.ru/world/?id=125854.shtml </dc:description>
  <cp:lastModifiedBy>user1</cp:lastModifiedBy>
  <cp:revision>13</cp:revision>
  <dcterms:created xsi:type="dcterms:W3CDTF">2016-06-13T11:14:14Z</dcterms:created>
  <dcterms:modified xsi:type="dcterms:W3CDTF">2018-02-16T04:05:22Z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