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6" r:id="rId13"/>
    <p:sldMasterId id="2147483778" r:id="rId14"/>
    <p:sldMasterId id="2147483790" r:id="rId15"/>
  </p:sldMasterIdLst>
  <p:notesMasterIdLst>
    <p:notesMasterId r:id="rId45"/>
  </p:notesMasterIdLst>
  <p:sldIdLst>
    <p:sldId id="256" r:id="rId16"/>
    <p:sldId id="257" r:id="rId17"/>
    <p:sldId id="263" r:id="rId18"/>
    <p:sldId id="261" r:id="rId19"/>
    <p:sldId id="260" r:id="rId20"/>
    <p:sldId id="258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77" r:id="rId32"/>
    <p:sldId id="278" r:id="rId33"/>
    <p:sldId id="279" r:id="rId34"/>
    <p:sldId id="281" r:id="rId35"/>
    <p:sldId id="282" r:id="rId36"/>
    <p:sldId id="283" r:id="rId37"/>
    <p:sldId id="284" r:id="rId38"/>
    <p:sldId id="285" r:id="rId39"/>
    <p:sldId id="287" r:id="rId40"/>
    <p:sldId id="286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3B85-CD71-48F5-9473-C46D8979FC31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889C-C28B-4A0C-AEE4-9E39EB753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http://www.zooclub.ru/samye/10-samyh-strashnyh-ryb.shtml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889C-C28B-4A0C-AEE4-9E39EB7535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http://www.zooclub.ru/samye/10-samyh-strashnyh-ryb.shtml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889C-C28B-4A0C-AEE4-9E39EB7535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http://www.zooclub.ru/samye/10-samyh-strashnyh-ryb.shtml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889C-C28B-4A0C-AEE4-9E39EB7535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http://www.zooclub.ru/samye/10-samyh-strashnyh-ryb.shtml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889C-C28B-4A0C-AEE4-9E39EB7535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http://www.zooclub.ru/samye/10-samyh-strashnyh-ryb.shtml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889C-C28B-4A0C-AEE4-9E39EB7535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53C5E8-8612-4A22-B088-AFA1911E76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09128A8-967A-47CF-BFB7-40796829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10 самых страшных рыб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924944"/>
            <a:ext cx="7772400" cy="14184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Природа порою создает настолько причудливых рыб, что некоторые с успехом могли бы играть главные роли в фильмах ужасов. Для этого им даже не нужно быть опасными и кровожадными – достаточно одного внешнего вида, чтобы от одного взгляда на них не спать всю ночь от страха.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09320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  <p:pic>
        <p:nvPicPr>
          <p:cNvPr id="5" name="Рисунок 4" descr="4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4194859" cy="2448272"/>
          </a:xfrm>
          <a:prstGeom prst="rect">
            <a:avLst/>
          </a:prstGeom>
        </p:spPr>
      </p:pic>
      <p:pic>
        <p:nvPicPr>
          <p:cNvPr id="6" name="Рисунок 5" descr="1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221088"/>
            <a:ext cx="2143125" cy="2324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Ее второе название, рыба-камень</a:t>
            </a:r>
            <a:r>
              <a:rPr lang="ru-RU" dirty="0" smtClean="0"/>
              <a:t>, указывает на природу мимикрии бородавчаток. Они маскируются под камни и коралловые рифы, среди которых ведут свой малоподвижный образ жизни. Основное занятие этой рыбы — лежать, зарывшись в песок. </a:t>
            </a:r>
          </a:p>
          <a:p>
            <a:endParaRPr lang="ru-RU" dirty="0" smtClean="0"/>
          </a:p>
          <a:p>
            <a:r>
              <a:rPr lang="ru-RU" dirty="0" smtClean="0"/>
              <a:t>Уродливость ее бугристого тела еще больше усугубляется довольно выразительным «лицом», исполненным презрения. Уголки пасти рыбы опущены вниз и весь ее образ будто говорит: «Чего пришли? Убирайтесь!»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 действительно, эта рыба не только одна из самых страшных, но и </a:t>
            </a:r>
            <a:r>
              <a:rPr lang="ru-RU" dirty="0" smtClean="0">
                <a:solidFill>
                  <a:srgbClr val="FFFF00"/>
                </a:solidFill>
              </a:rPr>
              <a:t>смертельно опасна для человека</a:t>
            </a:r>
            <a:r>
              <a:rPr lang="ru-RU" dirty="0" smtClean="0"/>
              <a:t>. Рыба-камень облюбовала мелководье теплых морей Евразии и Австралии, часто встречается на пляжах, где на нее можно запросто наступить. А защита от незваных гостей — ядовитые шипы, которые вонзаются глубоко в кожу. </a:t>
            </a:r>
            <a:r>
              <a:rPr lang="ru-RU" dirty="0" smtClean="0">
                <a:solidFill>
                  <a:srgbClr val="FFFF00"/>
                </a:solidFill>
              </a:rPr>
              <a:t>От такого укола человек может умереть</a:t>
            </a:r>
            <a:r>
              <a:rPr lang="ru-RU" dirty="0" smtClean="0"/>
              <a:t>, если ему вовремя не оказать помощь. У тех, кто перенес встречу с рыбой, отмирают ткани конечностей, пострадавшие порой болеют по несколько месяцев после нападения.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Европейский морской чёрт (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Lophius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piscatorius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597452" cy="503964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голове у морского чёрта имеется самая настоящая удочка с фонариком-приманкой на конце, образованная из плавникового луча.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Все в этой рыбе уродливо </a:t>
            </a:r>
            <a:r>
              <a:rPr lang="ru-RU" dirty="0" smtClean="0"/>
              <a:t>– огромная зубастая пасть, плоское тело, состоящее их огромной головы и маленького хвостика, серо-коричневая кожа без чешуи. Она покрыта выпуклыми наростами, отчего удильщик напоминает плоскую корягу с парой выпученных глаз.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/>
          <a:lstStyle/>
          <a:p>
            <a:r>
              <a:rPr lang="ru-RU" dirty="0" smtClean="0"/>
              <a:t>Этот вид удильщиков — типичная прибрежная рыба, живущая на небольшой глубине и поджидающая добычу, затаившись на дне. </a:t>
            </a:r>
            <a:r>
              <a:rPr lang="ru-RU" dirty="0" smtClean="0">
                <a:solidFill>
                  <a:srgbClr val="FFFF00"/>
                </a:solidFill>
              </a:rPr>
              <a:t>Для человека морской черт не опасен</a:t>
            </a:r>
            <a:r>
              <a:rPr lang="ru-RU" dirty="0" smtClean="0"/>
              <a:t> — разве что неосторожный ныряльщик нечаянно наступит на него и будет награжден укусом острых зубов. Более того, </a:t>
            </a:r>
            <a:r>
              <a:rPr lang="ru-RU" dirty="0" smtClean="0">
                <a:solidFill>
                  <a:srgbClr val="FFFF00"/>
                </a:solidFill>
              </a:rPr>
              <a:t>его нежное мясо считается деликатесом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Обыкновенный звездочёт (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Uranoscopus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scaber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930" y="2333197"/>
            <a:ext cx="8144542" cy="323066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Свое  название эта рыба получила за «выражение лица». </a:t>
            </a:r>
            <a:r>
              <a:rPr lang="ru-RU" dirty="0" smtClean="0"/>
              <a:t>Глаза звездочета посажены высоко на макушке и близко друг к другу, а рот будто бы приоткрыт от изумления. Все вместе создает впечатление, будто рыба то ли удивленно, то ли ошарашено смотрит вверх — возможно, она увидела НЛО или открыла новую невиданную планету.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рту рыбы скрыта наживка, красный «червяк», которого изображает дыхательная перепонка. Когда добыча проплывает мимо, звездочет  выбрасывает ей навстречу приманку — и вот уже рыбешка оказалась во рту охотника. Ему даже не приходится шевелиться, чтобы прокормить себя — поэтому звездочеты крайне медлительны.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/>
          </a:bodyPr>
          <a:lstStyle/>
          <a:p>
            <a:r>
              <a:rPr lang="ru-RU" dirty="0" smtClean="0"/>
              <a:t>Но, несмотря на кажущуюся неуклюжесть, эта нелепая рыба не так безобидна, как можно подумать. Во-первых, </a:t>
            </a:r>
            <a:r>
              <a:rPr lang="ru-RU" dirty="0" smtClean="0">
                <a:solidFill>
                  <a:srgbClr val="FFFF00"/>
                </a:solidFill>
              </a:rPr>
              <a:t>она способна совершать резкие рывки, выскакивая из укрытия и вцепляясь зубами в жертву</a:t>
            </a:r>
            <a:r>
              <a:rPr lang="ru-RU" dirty="0" smtClean="0"/>
              <a:t>. А во-вторых, </a:t>
            </a:r>
            <a:r>
              <a:rPr lang="ru-RU" dirty="0" smtClean="0">
                <a:solidFill>
                  <a:srgbClr val="FFFF00"/>
                </a:solidFill>
              </a:rPr>
              <a:t>снабжена ядовитыми шипами и «</a:t>
            </a:r>
            <a:r>
              <a:rPr lang="ru-RU" dirty="0" err="1" smtClean="0">
                <a:solidFill>
                  <a:srgbClr val="FFFF00"/>
                </a:solidFill>
              </a:rPr>
              <a:t>электрошокером</a:t>
            </a:r>
            <a:r>
              <a:rPr lang="ru-RU" dirty="0" smtClean="0">
                <a:solidFill>
                  <a:srgbClr val="FFFF00"/>
                </a:solidFill>
              </a:rPr>
              <a:t>». </a:t>
            </a:r>
            <a:r>
              <a:rPr lang="ru-RU" dirty="0" smtClean="0"/>
              <a:t>Личная встреча человека со звездочетом может закончиться смертью — известны случаи летального исхода после уколов отравленными шипами.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828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Рыба-гадюка(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Chauliodus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sloani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8029500" cy="347945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Эта редкая </a:t>
            </a:r>
            <a:r>
              <a:rPr lang="ru-RU" dirty="0" smtClean="0">
                <a:solidFill>
                  <a:srgbClr val="FFFF00"/>
                </a:solidFill>
              </a:rPr>
              <a:t>жительница глубин Марианской впадины мало изучена</a:t>
            </a:r>
            <a:r>
              <a:rPr lang="ru-RU" dirty="0" smtClean="0"/>
              <a:t>, поскольку исследовать ее в дикой природе трудно из-за большой глубины обитания, а в неволе рыбы-гадюки существуют не больше нескольких часов.</a:t>
            </a:r>
          </a:p>
          <a:p>
            <a:endParaRPr lang="ru-RU" dirty="0" smtClean="0"/>
          </a:p>
          <a:p>
            <a:r>
              <a:rPr lang="ru-RU" dirty="0" smtClean="0"/>
              <a:t>Известно лишь, что она </a:t>
            </a:r>
            <a:r>
              <a:rPr lang="ru-RU" dirty="0" smtClean="0">
                <a:solidFill>
                  <a:srgbClr val="FFFF00"/>
                </a:solidFill>
              </a:rPr>
              <a:t>меняет цвет подобно хамелеону, и что ее зубы ядовиты</a:t>
            </a:r>
            <a:r>
              <a:rPr lang="ru-RU" dirty="0" smtClean="0"/>
              <a:t>. Кроме того, они настолько большие, что не вмещаются во рту их владелицы. Особенно большие нижние клыки — они выступают далеко вперед и вверх, находясь на уровне глаз хищницы. К слову</a:t>
            </a:r>
            <a:r>
              <a:rPr lang="ru-RU" dirty="0" smtClean="0">
                <a:solidFill>
                  <a:srgbClr val="FFFF00"/>
                </a:solidFill>
              </a:rPr>
              <a:t>, они довольно прожорливы </a:t>
            </a:r>
            <a:r>
              <a:rPr lang="ru-RU" dirty="0" smtClean="0"/>
              <a:t>— могут заглатывать добычу размером в 60% от длины самого охотника.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566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Саблезуб</a:t>
            </a:r>
            <a:r>
              <a:rPr lang="ru-RU" b="1" dirty="0" smtClean="0"/>
              <a:t> (</a:t>
            </a:r>
            <a:r>
              <a:rPr lang="en-US" b="1" dirty="0" err="1" smtClean="0"/>
              <a:t>Anoplogaster</a:t>
            </a:r>
            <a:r>
              <a:rPr lang="en-US" b="1" dirty="0" smtClean="0"/>
              <a:t> </a:t>
            </a:r>
            <a:r>
              <a:rPr lang="en-US" b="1" dirty="0" err="1" smtClean="0"/>
              <a:t>cornuta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4" name="Содержимое 3" descr="255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860339" cy="440179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Тауматихт</a:t>
            </a:r>
            <a:r>
              <a:rPr lang="ru-RU" sz="3200" b="1" dirty="0" smtClean="0"/>
              <a:t> Акселя (</a:t>
            </a:r>
            <a:r>
              <a:rPr lang="en-US" sz="3200" b="1" dirty="0" err="1" smtClean="0"/>
              <a:t>Thaumatichthys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axeli</a:t>
            </a:r>
            <a:r>
              <a:rPr lang="en-US" sz="3200" b="1" dirty="0" smtClean="0"/>
              <a:t>)</a:t>
            </a:r>
            <a:endParaRPr lang="ru-RU" sz="3200" b="1" dirty="0"/>
          </a:p>
        </p:txBody>
      </p:sp>
      <p:pic>
        <p:nvPicPr>
          <p:cNvPr id="4" name="Содержимое 3" descr="25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8351553" cy="261682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биологи открыли этот вид в середине 20-го века, </a:t>
            </a:r>
            <a:r>
              <a:rPr lang="ru-RU" dirty="0" err="1" smtClean="0">
                <a:solidFill>
                  <a:srgbClr val="FFFF00"/>
                </a:solidFill>
              </a:rPr>
              <a:t>тауматихт</a:t>
            </a:r>
            <a:r>
              <a:rPr lang="ru-RU" dirty="0" smtClean="0">
                <a:solidFill>
                  <a:srgbClr val="FFFF00"/>
                </a:solidFill>
              </a:rPr>
              <a:t> был назван самым странным существом </a:t>
            </a:r>
            <a:r>
              <a:rPr lang="ru-RU" dirty="0" smtClean="0"/>
              <a:t>из всех, виденных ими ранее. Это звание он сохраняет и до сих пор. </a:t>
            </a:r>
          </a:p>
          <a:p>
            <a:endParaRPr lang="ru-RU" dirty="0" smtClean="0"/>
          </a:p>
          <a:p>
            <a:r>
              <a:rPr lang="ru-RU" dirty="0" err="1" smtClean="0"/>
              <a:t>Тауматихт</a:t>
            </a:r>
            <a:r>
              <a:rPr lang="ru-RU" dirty="0" smtClean="0"/>
              <a:t> относится к роду удильщиков, он близкий родственник морских чертей. Обладает огромной клыкастой пастью, причем верхняя челюсть намного больше нижней — именно она выполняет основную работу при охоте. В отличие от морских чертей, </a:t>
            </a:r>
            <a:r>
              <a:rPr lang="ru-RU" dirty="0" err="1" smtClean="0">
                <a:solidFill>
                  <a:srgbClr val="FFFF00"/>
                </a:solidFill>
              </a:rPr>
              <a:t>тауматихты</a:t>
            </a:r>
            <a:r>
              <a:rPr lang="ru-RU" dirty="0" smtClean="0">
                <a:solidFill>
                  <a:srgbClr val="FFFF00"/>
                </a:solidFill>
              </a:rPr>
              <a:t> прячут наживку во рту </a:t>
            </a:r>
            <a:r>
              <a:rPr lang="ru-RU" dirty="0" smtClean="0"/>
              <a:t>— это так называемая «</a:t>
            </a:r>
            <a:r>
              <a:rPr lang="ru-RU" dirty="0" err="1" smtClean="0"/>
              <a:t>эска</a:t>
            </a:r>
            <a:r>
              <a:rPr lang="ru-RU" dirty="0" smtClean="0"/>
              <a:t>», специальный раздвоенный светящийся орган.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и все глубоководные рыбы, он невелик — 35 сантиметров. Правда, для представителей своего рода он настоящий гигант. </a:t>
            </a:r>
            <a:r>
              <a:rPr lang="ru-RU" dirty="0" smtClean="0">
                <a:solidFill>
                  <a:srgbClr val="FFFF00"/>
                </a:solidFill>
              </a:rPr>
              <a:t>Зубы </a:t>
            </a:r>
            <a:r>
              <a:rPr lang="ru-RU" dirty="0" err="1" smtClean="0">
                <a:solidFill>
                  <a:srgbClr val="FFFF00"/>
                </a:solidFill>
              </a:rPr>
              <a:t>тауматихта</a:t>
            </a:r>
            <a:r>
              <a:rPr lang="ru-RU" dirty="0" smtClean="0">
                <a:solidFill>
                  <a:srgbClr val="FFFF00"/>
                </a:solidFill>
              </a:rPr>
              <a:t> большие, острые и загнутые внутрь</a:t>
            </a:r>
            <a:r>
              <a:rPr lang="ru-RU" dirty="0" smtClean="0"/>
              <a:t>. Это часто оказывает плохую услугу владельцу — жадные и прожорливые рыбы набрасываются на слишком большую добычу, которую не могут проглотить. Когда они пытаются «выплюнуть» свой улов, ничего не получается — зубы не отпускают жертву, а горе-охотник задыхается от собственной жадности.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Плащеносная акула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Chlamydoselachus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anguineus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416824" cy="487038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Плащеносная акула - редкая реликтовая рыба, </a:t>
            </a:r>
            <a:r>
              <a:rPr lang="ru-RU" dirty="0" smtClean="0">
                <a:solidFill>
                  <a:srgbClr val="FFFF00"/>
                </a:solidFill>
              </a:rPr>
              <a:t>появившаяся около 95 миллионов лет назад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Она плавает, извиваясь всем своим длинным двухметровым змеиным телом, и охотится тоже подобно змее, резко выбрасываясь навстречу жертве. Особенное внимание стоит уделить ее зубам — такое расположение встречается крайне редко. </a:t>
            </a:r>
            <a:r>
              <a:rPr lang="ru-RU" dirty="0" smtClean="0">
                <a:solidFill>
                  <a:srgbClr val="FFFF00"/>
                </a:solidFill>
              </a:rPr>
              <a:t>300 острых, как колючки, зубов сформированы в группы, похожие на «щетки».</a:t>
            </a:r>
            <a:r>
              <a:rPr lang="ru-RU" dirty="0" smtClean="0"/>
              <a:t> Благодаря этому пасть акулы выглядит довольно устрашающе.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плащеносной акулы вдоль нижней части тела имеются большие кожистые складки — зачем они нужны, пока не выяснено. О жизни, питании и размножении известно довольно мало, поскольку ее скрытный глубоководный образ жизни не позволяет тщательно изучить живой реликт.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Для человека она не представляет ни угрозы, ни промысловой ценности</a:t>
            </a:r>
            <a:r>
              <a:rPr lang="ru-RU" dirty="0" smtClean="0"/>
              <a:t>. Эти акулы держатся вдали от кораблей, лишь изредка попадая в сети тралов. Их мясо не используют в пищу, а лишь перемалывают случайно пойманных акул в рыбную муку.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5669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Латимерия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Latimeria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8159502" cy="353578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</a:t>
            </a:r>
            <a:r>
              <a:rPr lang="ru-RU" dirty="0" smtClean="0">
                <a:solidFill>
                  <a:srgbClr val="FFFF00"/>
                </a:solidFill>
              </a:rPr>
              <a:t>самая древняя из всех живущих рыб</a:t>
            </a:r>
            <a:r>
              <a:rPr lang="ru-RU" dirty="0" smtClean="0"/>
              <a:t>, единственный представитель кистеперых, сохранившийся на планете. Возраст латимерий — около 400 миллионов лет. </a:t>
            </a:r>
          </a:p>
          <a:p>
            <a:endParaRPr lang="ru-RU" dirty="0" smtClean="0"/>
          </a:p>
          <a:p>
            <a:r>
              <a:rPr lang="ru-RU" dirty="0" smtClean="0"/>
              <a:t>У латимерий семь плавников (не считая хвоста), похожих на короткие лапки и имеющих свои кости и мышцы. К слову, в движении плавников уже можно проследить ходьбу четвероногих животных: они такие же асимметричные. Рыба двигает одновременно правым передним и левым задним плавником, а потом наоборот — так же делают, к примеру, крокодилы или кошки.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7772400" cy="55188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Латимерия уникальна во всем </a:t>
            </a:r>
            <a:r>
              <a:rPr lang="ru-RU" dirty="0" smtClean="0"/>
              <a:t>— у нее даже нет позвоночника, а только трубка, имитирующая его. Попытки улыбнуться не делают латимерию привлекательнее — ее маленькие острые зубки портят весь эффект, превращая улыбку в зловещий оскал. Добавьте к этому двухметровый рост морского ископаемого, и получите настоящее древнее чудище.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Латимерии находятся на грани вымирания</a:t>
            </a:r>
            <a:r>
              <a:rPr lang="ru-RU" dirty="0" smtClean="0"/>
              <a:t>. Их мясо не пригодно для употребления в пищу, оно обладает сильным запахом разложения и вызывает расстройство желудка.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Все эти подводные страшилища, не зависимо от того, насколько они опасны для человека, - живые творения природы, наши соседи по планете</a:t>
            </a:r>
            <a:r>
              <a:rPr lang="ru-RU" dirty="0" smtClean="0"/>
              <a:t>. И, несмотря на свой жуткий вид, они по-своему прекрасны. Эти рыбы несут в себе информацию о развитии видов, они — живые продукты эволюции, в которых можно проследить совершенствование организмов в зависимости от условий обитания. Для нашей планеты все ее обитатели прекрасны, и лишь мы, люди, наделяем их такими качествами, как красота и уродство.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Полное название — длиннорогий </a:t>
            </a:r>
            <a:r>
              <a:rPr lang="ru-RU" dirty="0" err="1" smtClean="0"/>
              <a:t>саблезуб</a:t>
            </a:r>
            <a:r>
              <a:rPr lang="ru-RU" dirty="0" smtClean="0"/>
              <a:t>. Цветом чернее ночи, с огромным зубами, жуткой тупорылой мордой и недружелюбными глазами — эта рыба по праву заслужила название самого страшного животного в мире. И дали это звание ей сами экологи. Интересно, что </a:t>
            </a:r>
            <a:r>
              <a:rPr lang="ru-RU" dirty="0" err="1" smtClean="0">
                <a:solidFill>
                  <a:srgbClr val="FFFF00"/>
                </a:solidFill>
              </a:rPr>
              <a:t>саблезуб</a:t>
            </a:r>
            <a:r>
              <a:rPr lang="ru-RU" dirty="0" smtClean="0">
                <a:solidFill>
                  <a:srgbClr val="FFFF00"/>
                </a:solidFill>
              </a:rPr>
              <a:t> обладает самыми длинными в мире зубами по отношению к длине тела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Живет </a:t>
            </a:r>
            <a:r>
              <a:rPr lang="ru-RU" dirty="0" err="1" smtClean="0"/>
              <a:t>саблезуб</a:t>
            </a:r>
            <a:r>
              <a:rPr lang="ru-RU" dirty="0" smtClean="0"/>
              <a:t> на глубине в полкилометра, предпочитает тропические и субтропические воды. Этот страшный хищник обладает размерами всего в 15 см и составляет значительную долю рациона тунца.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Мешкорот</a:t>
            </a:r>
            <a:r>
              <a:rPr lang="ru-RU" sz="3200" b="1" dirty="0" smtClean="0"/>
              <a:t> (</a:t>
            </a:r>
            <a:r>
              <a:rPr lang="en-US" sz="3200" b="1" dirty="0" err="1" smtClean="0"/>
              <a:t>Saccopharynx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ampullaceus</a:t>
            </a:r>
            <a:r>
              <a:rPr lang="en-US" sz="3200" b="1" dirty="0" smtClean="0"/>
              <a:t>)</a:t>
            </a:r>
            <a:endParaRPr lang="ru-RU" sz="3200" b="1" dirty="0"/>
          </a:p>
        </p:txBody>
      </p:sp>
      <p:pic>
        <p:nvPicPr>
          <p:cNvPr id="4" name="Содержимое 3" descr="25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912281" cy="42726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Эта </a:t>
            </a:r>
            <a:r>
              <a:rPr lang="ru-RU" dirty="0" smtClean="0">
                <a:solidFill>
                  <a:srgbClr val="FFFF00"/>
                </a:solidFill>
              </a:rPr>
              <a:t>рыба больше напоминает утюг</a:t>
            </a:r>
            <a:r>
              <a:rPr lang="ru-RU" dirty="0" smtClean="0"/>
              <a:t>, чем живое существо. </a:t>
            </a:r>
            <a:r>
              <a:rPr lang="ru-RU" dirty="0" err="1" smtClean="0"/>
              <a:t>Мешкороты</a:t>
            </a:r>
            <a:r>
              <a:rPr lang="ru-RU" dirty="0" smtClean="0"/>
              <a:t> названы так за свой широко раскрывающийся рот, в который рыба способна поместить добычу больше ее самой. Соответственно, она имеет огромный мешкообразный желудок для переваривания столь крупного улова. </a:t>
            </a:r>
          </a:p>
          <a:p>
            <a:endParaRPr lang="ru-RU" dirty="0" smtClean="0"/>
          </a:p>
          <a:p>
            <a:r>
              <a:rPr lang="ru-RU" dirty="0" smtClean="0"/>
              <a:t>Эти странные существа живут в глубине океана, чаще всего встречаются </a:t>
            </a:r>
            <a:r>
              <a:rPr lang="ru-RU" dirty="0" smtClean="0">
                <a:solidFill>
                  <a:srgbClr val="FFFF00"/>
                </a:solidFill>
              </a:rPr>
              <a:t>на расстоянии 2-5 километров от поверхности воды</a:t>
            </a:r>
            <a:r>
              <a:rPr lang="ru-RU" dirty="0" smtClean="0"/>
              <a:t>. Достигают почти двух метров в длину.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Зубатка полосатая или рыба-волк (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Anarhichas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lupus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488832" cy="498007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Рот рыбы-волка «украшен» острыми зубами, торчащими в разные стороны. На самом деле такая конструкция создана природой специально – </a:t>
            </a:r>
            <a:r>
              <a:rPr lang="ru-RU" dirty="0" smtClean="0">
                <a:solidFill>
                  <a:srgbClr val="FFFF00"/>
                </a:solidFill>
              </a:rPr>
              <a:t>зубы рыбы-волка приспособлены для дробления панцирей моллюсков</a:t>
            </a:r>
            <a:r>
              <a:rPr lang="ru-RU" dirty="0" smtClean="0"/>
              <a:t>, которыми она питается. Зубатка ежегодно обновляет свое смертоносное оружие: все ее зубы выпадают, и на их месте вырастают новые.</a:t>
            </a:r>
          </a:p>
          <a:p>
            <a:endParaRPr lang="ru-RU" dirty="0" smtClean="0"/>
          </a:p>
          <a:p>
            <a:r>
              <a:rPr lang="ru-RU" dirty="0" smtClean="0"/>
              <a:t>Для того чтобы не погибнуть в холодной воде, рыба выделяет в кровь что-то наподобие антифриза – вещества, препятствующего замерзанию жидкостей организма.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/>
          </a:bodyPr>
          <a:lstStyle/>
          <a:p>
            <a:r>
              <a:rPr lang="ru-RU" dirty="0" smtClean="0"/>
              <a:t>Но страшна эта рыба не только своим внешним видом, а и поведением. </a:t>
            </a:r>
            <a:r>
              <a:rPr lang="ru-RU" dirty="0" smtClean="0">
                <a:solidFill>
                  <a:srgbClr val="FFFF00"/>
                </a:solidFill>
              </a:rPr>
              <a:t>Рыбаки знают, что зубатку нельзя вынимать из сетей живой </a:t>
            </a:r>
            <a:r>
              <a:rPr lang="ru-RU" dirty="0" smtClean="0"/>
              <a:t>– она извивается, крутит головой во все стороны, стараясь укусить все, что попадется. Ее добивают веслами или гарпунами еще в сетях, потому что на палубе рыба будет биться еще несколько часов – </a:t>
            </a:r>
            <a:r>
              <a:rPr lang="ru-RU" dirty="0" smtClean="0">
                <a:solidFill>
                  <a:srgbClr val="FFFF00"/>
                </a:solidFill>
              </a:rPr>
              <a:t>зубатка очень живуча и агрессивна </a:t>
            </a:r>
            <a:r>
              <a:rPr lang="ru-RU" dirty="0" smtClean="0"/>
              <a:t>до самых последних минут жизни.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Бородавчатка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Synanceia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verrucosa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993391" cy="456955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50</TotalTime>
  <Words>1476</Words>
  <Application>Microsoft Office PowerPoint</Application>
  <PresentationFormat>Экран (4:3)</PresentationFormat>
  <Paragraphs>62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Тема13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1_Тема6</vt:lpstr>
      <vt:lpstr>1_Тема7</vt:lpstr>
      <vt:lpstr>1_ms_pptprojoverview_tp01018456</vt:lpstr>
      <vt:lpstr>Метро</vt:lpstr>
      <vt:lpstr>10 самых страшных рыб</vt:lpstr>
      <vt:lpstr>Саблезуб (Anoplogaster cornuta)</vt:lpstr>
      <vt:lpstr>Слайд 3</vt:lpstr>
      <vt:lpstr>Мешкорот (Saccopharynx ampullaceus)</vt:lpstr>
      <vt:lpstr>Слайд 5</vt:lpstr>
      <vt:lpstr>Зубатка полосатая или рыба-волк (Anarhichas lupus)</vt:lpstr>
      <vt:lpstr>Слайд 7</vt:lpstr>
      <vt:lpstr>Слайд 8</vt:lpstr>
      <vt:lpstr>Бородавчатка (Synanceia verrucosa)</vt:lpstr>
      <vt:lpstr>Слайд 10</vt:lpstr>
      <vt:lpstr>Слайд 11</vt:lpstr>
      <vt:lpstr>Европейский морской чёрт (Lophius  piscatorius)</vt:lpstr>
      <vt:lpstr>Слайд 13</vt:lpstr>
      <vt:lpstr>Слайд 14</vt:lpstr>
      <vt:lpstr>Обыкновенный звездочёт (Uranoscopus scaber)</vt:lpstr>
      <vt:lpstr>Слайд 16</vt:lpstr>
      <vt:lpstr>Слайд 17</vt:lpstr>
      <vt:lpstr>Рыба-гадюка(Chauliodus sloani)</vt:lpstr>
      <vt:lpstr>Слайд 19</vt:lpstr>
      <vt:lpstr>Тауматихт Акселя (Thaumatichthys axeli)</vt:lpstr>
      <vt:lpstr>Слайд 21</vt:lpstr>
      <vt:lpstr>Слайд 22</vt:lpstr>
      <vt:lpstr>Плащеносная акула (Chlamydoselachus anguineus)</vt:lpstr>
      <vt:lpstr>Слайд 24</vt:lpstr>
      <vt:lpstr>Слайд 25</vt:lpstr>
      <vt:lpstr>Латимерия (Latimeria)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страшных рыб</dc:title>
  <dc:subject>Об опасных рыбах…</dc:subject>
  <dc:creator>www.zooclub.ru</dc:creator>
  <cp:keywords>рыбы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http://www.zooclub.ru/samye/10-samyh-strashnyh-ryb.shtml и охраняется Законом об Авторском праве!</dc:description>
  <cp:lastModifiedBy>user1</cp:lastModifiedBy>
  <cp:revision>8</cp:revision>
  <dcterms:created xsi:type="dcterms:W3CDTF">2016-06-13T11:40:55Z</dcterms:created>
  <dcterms:modified xsi:type="dcterms:W3CDTF">2016-07-11T07:47:19Z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