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28A26-8A0A-41DD-A2EC-18A80740CED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77DEA-D6BF-4D57-8D29-4E549F30C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http://zooclub.ru/samye/upryamye_porody_sobak.shtml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http://zooclub.ru/samye/upryamye_porody_sobak.shtml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7DEA-D6BF-4D57-8D29-4E549F30C1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727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80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64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283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949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616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331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165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867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625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783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315A-FD9A-4451-89B7-68FF595FE45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53F95-9111-41E6-8816-5290542D78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упрямые породы 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Нельзя сказать, что собаки, о которых пойдет речь, глупые. Они достаточно умны, чтобы иметь свое собственное мнение и отстаивать его. Но порой желание настоять на своем у этих собак переходит все границы. Эта статья о них – самых упрямых и трудно обучаемых породах собак.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237312"/>
            <a:ext cx="185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  <p:pic>
        <p:nvPicPr>
          <p:cNvPr id="5" name="Рисунок 4" descr="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9"/>
            <a:ext cx="2736304" cy="2462674"/>
          </a:xfrm>
          <a:prstGeom prst="rect">
            <a:avLst/>
          </a:prstGeom>
        </p:spPr>
      </p:pic>
      <p:pic>
        <p:nvPicPr>
          <p:cNvPr id="6" name="Рисунок 5" descr="1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85184"/>
            <a:ext cx="3119767" cy="15390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731168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Бладхаунд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6264696" cy="4698523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20688"/>
            <a:ext cx="6449180" cy="5420675"/>
          </a:xfrm>
        </p:spPr>
        <p:txBody>
          <a:bodyPr>
            <a:noAutofit/>
          </a:bodyPr>
          <a:lstStyle/>
          <a:p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</a:rPr>
              <a:t>Бладхаунды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/>
              <a:t>обладают «аристократическим» экстерьером. В их поведении и походке читается некое величие, сдержанность, уверенность в себе, чуткость к окружающим. Собаки этой породы не могут быть в подчинении. Чтобы поладить с этими упрямцами, их нужно убеждать, уговаривать, при этом оставаясь для собаки лидером. </a:t>
            </a:r>
            <a:r>
              <a:rPr lang="ru-RU" sz="2200" dirty="0" err="1" smtClean="0"/>
              <a:t>Бладхаундов</a:t>
            </a:r>
            <a:r>
              <a:rPr lang="ru-RU" sz="2200" dirty="0" smtClean="0"/>
              <a:t> сложно тренировать даже опытным дрессировщикам, однако это того стоит. Представители этой породы отличные следопыты, они могут запоминать более 1000 различных запахов.</a:t>
            </a:r>
            <a:endParaRPr lang="ru-RU" sz="22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Борзые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5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6768752" cy="4207907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548680"/>
            <a:ext cx="6449180" cy="54926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Борзые собаки</a:t>
            </a:r>
            <a:r>
              <a:rPr lang="ru-RU" sz="2800" dirty="0" smtClean="0"/>
              <a:t>, как и пекинесы, долгое время были собаками знатных особ и аристократов. Их ценили, холили, лелеяли и, конечно, баловали. Сегодняшние борзые больше напоминают по характеру кошек, чем собак. Иногда их даже называют себялюбивыми собаками, и есть за что.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Бульдоги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6760620" cy="422538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476672"/>
            <a:ext cx="6449180" cy="55646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Бульдоги</a:t>
            </a:r>
            <a:r>
              <a:rPr lang="ru-RU" sz="2800" dirty="0" smtClean="0"/>
              <a:t> – тактичные, но апатичные собаки. Они никогда не спешат и не склонны проявлять агрессию. Эти собаки ведут себя в зависимости от настроения, которое меняется очень быстро. Бульдоги привыкли делать все по-своему, и если мнение хозяев схоже с мнением пса, пожалуй, это счастливое совпадение.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Басенджи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527458" cy="4324441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548680"/>
            <a:ext cx="6449180" cy="549268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Басенджи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– уникумы среди собак. Они не издают громкого лая, но могут «разговаривать», что звучит, как плач или смех человека. </a:t>
            </a:r>
            <a:r>
              <a:rPr lang="ru-RU" sz="2400" dirty="0" err="1" smtClean="0"/>
              <a:t>Басенджи</a:t>
            </a:r>
            <a:r>
              <a:rPr lang="ru-RU" sz="2400" dirty="0" smtClean="0"/>
              <a:t> нравится смотреть часами в окно, содержать себя в чистоте, вылизываясь как кошка. Какое это имеет отношение к упрямству? Самое прямое. Если </a:t>
            </a:r>
            <a:r>
              <a:rPr lang="ru-RU" sz="2400" dirty="0" err="1" smtClean="0"/>
              <a:t>басенджи</a:t>
            </a:r>
            <a:r>
              <a:rPr lang="ru-RU" sz="2400" dirty="0" smtClean="0"/>
              <a:t> заняты своими обычными «делами», им совершенно все равно до того, кто и что им говорит.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Ши-тцу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5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6594000" cy="4538869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Ши-тцу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– порода маленьких длинношерстных собак. </a:t>
            </a:r>
            <a:r>
              <a:rPr lang="ru-RU" sz="2800" dirty="0" err="1" smtClean="0"/>
              <a:t>Ши-тцу</a:t>
            </a:r>
            <a:r>
              <a:rPr lang="ru-RU" sz="2800" dirty="0" smtClean="0"/>
              <a:t> любят, когда все так, как они хотят, а когда их желаниям сопротивляются, они начинают изрядно сердиться и «ругаться». Если определить уровень упрямства собак этой породы по </a:t>
            </a:r>
            <a:r>
              <a:rPr lang="ru-RU" sz="2800" dirty="0" err="1" smtClean="0"/>
              <a:t>десятибальной</a:t>
            </a:r>
            <a:r>
              <a:rPr lang="ru-RU" sz="2800" dirty="0" smtClean="0"/>
              <a:t> шкале, то у них будет не меньше 11.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Бассет-хаунд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6432714" cy="4824536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Чау-чау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5951837" cy="44553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20688"/>
            <a:ext cx="6449180" cy="54206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Чау-чау </a:t>
            </a:r>
            <a:r>
              <a:rPr lang="ru-RU" sz="2400" dirty="0" smtClean="0"/>
              <a:t>– одни из самых упрямых собак. По интеллекту они уступают, вероятно, 99% всех пород собак. Чау-чау нужно долго объяснять, что от них хотят и совсем не факт, что старания не будут тщетными. Собаки этой породы медлительные, часто ленивы, они не любят бегать. Возможно, это связано с тем, что собаки породы чау-чау выводились как собаки для еды. Однако ее некоторая заторможенность и эгоизм не мешают ей быть преданным другом хозяину.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Упрямство и своеволие не означает отсутствие у собаки ума. Собакам, склонным к независимости, доминированию и самостоятельности, нужен сильный и опытный хозяин. Ими надо заниматься, уделять много времени и сил. Только тогда владельцы смогут увидеть всю внутреннюю красоту своих питомцев, оценить их преданность.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836712"/>
            <a:ext cx="6449180" cy="52046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Любой владелец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бассет-хаунда</a:t>
            </a:r>
            <a:r>
              <a:rPr lang="ru-RU" sz="2400" dirty="0" smtClean="0"/>
              <a:t> подтвердит, что если бы мир можно было перевернуть с помощью лени и упрямства, </a:t>
            </a:r>
            <a:r>
              <a:rPr lang="ru-RU" sz="2400" dirty="0" err="1" smtClean="0"/>
              <a:t>бассет-хаунды</a:t>
            </a:r>
            <a:r>
              <a:rPr lang="ru-RU" sz="2400" dirty="0" smtClean="0"/>
              <a:t> сделали бы это! Послушание этих собак зависит от настроения: если </a:t>
            </a:r>
            <a:r>
              <a:rPr lang="ru-RU" sz="2400" dirty="0" err="1" smtClean="0"/>
              <a:t>бассет-хаунд</a:t>
            </a:r>
            <a:r>
              <a:rPr lang="ru-RU" sz="2400" dirty="0" smtClean="0"/>
              <a:t> сегодня хочет угодить хозяину, то будет образцом послушания, а если его настрой не располагает к подчинению, то владельцы могут хоть в рупор кричать команды – собака и с места не сдвинется.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Бигль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6722253" cy="3783668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20688"/>
            <a:ext cx="6449180" cy="5420675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Бигль</a:t>
            </a:r>
            <a:r>
              <a:rPr lang="ru-RU" sz="2800" dirty="0" smtClean="0"/>
              <a:t> – собака с умным нежным взглядом, скрывающим огромное упрямство. Этим собака нужно уделять много времени, тренировать их. Потому как, если этого не делать, своенравные </a:t>
            </a:r>
            <a:r>
              <a:rPr lang="ru-RU" sz="2800" dirty="0" err="1" smtClean="0"/>
              <a:t>бигли</a:t>
            </a:r>
            <a:r>
              <a:rPr lang="ru-RU" sz="2800" dirty="0" smtClean="0"/>
              <a:t> становятся неуправляемыми, начинают делать только то, что считают нужным, и проявлять повышенное упрямство, сопротивляясь командам хозяина.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Мастиф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6825630" cy="4266019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Мастифы</a:t>
            </a:r>
            <a:r>
              <a:rPr lang="ru-RU" sz="2400" dirty="0" smtClean="0"/>
              <a:t> внешне создают впечатление рассудительной, сильной и надежной собаки. Все так и есть, только рассмотреть эти и другие положительные качества мастифа можно, поборов его огромное упрямство. А сделать это будет очень непросто. Кроме того, мастифы «из принципа» (как бы сказали люди) не будут выполнять команд, сказанных злым или пренебрежительным голосом.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Пекинес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4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698464"/>
            <a:ext cx="6554182" cy="426021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Пекинесы</a:t>
            </a:r>
            <a:r>
              <a:rPr lang="ru-RU" sz="2400" dirty="0" smtClean="0"/>
              <a:t> – некогда собаки высокопоставленных людей, возможно, поэтому они такие своенравные. Они постоянно тявкают, проявляют непослушание и назойливость. Не желая подчиняться, пекинесы могут быть очень упрямыми. Их воспитанием необходимо заниматься с детства, не забывая о том, что эти маленькие пушистые существа – собаки, и относиться к ним нужно соответствующе.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ace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TS103418065</Template>
  <TotalTime>214</TotalTime>
  <Words>802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Facet</vt:lpstr>
      <vt:lpstr>Самые упрямые породы собак</vt:lpstr>
      <vt:lpstr>Бассет-хаунд</vt:lpstr>
      <vt:lpstr>Слайд 3</vt:lpstr>
      <vt:lpstr>Бигль</vt:lpstr>
      <vt:lpstr>Слайд 5</vt:lpstr>
      <vt:lpstr>Мастиф</vt:lpstr>
      <vt:lpstr>Слайд 7</vt:lpstr>
      <vt:lpstr>Пекинес</vt:lpstr>
      <vt:lpstr>Слайд 9</vt:lpstr>
      <vt:lpstr>Бладхаунд</vt:lpstr>
      <vt:lpstr>Слайд 11</vt:lpstr>
      <vt:lpstr>Борзые</vt:lpstr>
      <vt:lpstr>Слайд 13</vt:lpstr>
      <vt:lpstr>Бульдоги</vt:lpstr>
      <vt:lpstr>Слайд 15</vt:lpstr>
      <vt:lpstr>Басенджи</vt:lpstr>
      <vt:lpstr>Слайд 17</vt:lpstr>
      <vt:lpstr>Ши-тцу</vt:lpstr>
      <vt:lpstr>Слайд 19</vt:lpstr>
      <vt:lpstr>Чау-чау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упрямые породы собак</dc:title>
  <dc:creator>zooclub.ru</dc:creator>
  <cp:keywords>животные, собаки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10</cp:revision>
  <dcterms:created xsi:type="dcterms:W3CDTF">2014-02-10T08:06:44Z</dcterms:created>
  <dcterms:modified xsi:type="dcterms:W3CDTF">2018-02-16T07:38:34Z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