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D73B35-1A06-444F-98D8-9C97C14A7F21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C59A84-ADB2-4AD1-A734-8AFA138BEEE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https://</a:t>
            </a:r>
            <a:r>
              <a:rPr lang="en-US" dirty="0" smtClean="0"/>
              <a:t>zooclub.ru/samye/populyarnye_domashnie_nasekomye.shtml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C59A84-ADB2-4AD1-A734-8AFA138BEEE0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http://zooclub.ru/samye/populyarnye_domashnie_nasekomye.shtml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C59A84-ADB2-4AD1-A734-8AFA138BEEE0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http://zooclub.ru/samye/populyarnye_domashnie_nasekomye.shtml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C59A84-ADB2-4AD1-A734-8AFA138BEEE0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http://zooclub.ru/samye/populyarnye_domashnie_nasekomye.shtml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C59A84-ADB2-4AD1-A734-8AFA138BEEE0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http://zooclub.ru/samye/populyarnye_domashnie_nasekomye.shtml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C59A84-ADB2-4AD1-A734-8AFA138BEEE0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http://zooclub.ru/samye/populyarnye_domashnie_nasekomye.shtml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C59A84-ADB2-4AD1-A734-8AFA138BEEE0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http://zooclub.ru/samye/populyarnye_domashnie_nasekomye.shtml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C59A84-ADB2-4AD1-A734-8AFA138BEEE0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http://zooclub.ru/samye/populyarnye_domashnie_nasekomye.shtml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C59A84-ADB2-4AD1-A734-8AFA138BEEE0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http://zooclub.ru/samye/populyarnye_domashnie_nasekomye.shtml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C59A84-ADB2-4AD1-A734-8AFA138BEEE0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http://zooclub.ru/samye/populyarnye_domashnie_nasekomye.shtml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C59A84-ADB2-4AD1-A734-8AFA138BEEE0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http://zooclub.ru/samye/populyarnye_domashnie_nasekomye.shtml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C59A84-ADB2-4AD1-A734-8AFA138BEEE0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http://zooclub.ru/samye/populyarnye_domashnie_nasekomye.shtml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C59A84-ADB2-4AD1-A734-8AFA138BEEE0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http://zooclub.ru/samye/populyarnye_domashnie_nasekomye.shtml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C59A84-ADB2-4AD1-A734-8AFA138BEEE0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2D5FF1DF-D0ED-41B6-879B-15F5F26DE5F0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617A6065-AC47-42FA-9B94-010E124B21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FF1DF-D0ED-41B6-879B-15F5F26DE5F0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A6065-AC47-42FA-9B94-010E124B21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FF1DF-D0ED-41B6-879B-15F5F26DE5F0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A6065-AC47-42FA-9B94-010E124B21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FF1DF-D0ED-41B6-879B-15F5F26DE5F0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A6065-AC47-42FA-9B94-010E124B21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FF1DF-D0ED-41B6-879B-15F5F26DE5F0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A6065-AC47-42FA-9B94-010E124B21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FF1DF-D0ED-41B6-879B-15F5F26DE5F0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A6065-AC47-42FA-9B94-010E124B21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D5FF1DF-D0ED-41B6-879B-15F5F26DE5F0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17A6065-AC47-42FA-9B94-010E124B216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2D5FF1DF-D0ED-41B6-879B-15F5F26DE5F0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617A6065-AC47-42FA-9B94-010E124B21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FF1DF-D0ED-41B6-879B-15F5F26DE5F0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A6065-AC47-42FA-9B94-010E124B21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FF1DF-D0ED-41B6-879B-15F5F26DE5F0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A6065-AC47-42FA-9B94-010E124B21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FF1DF-D0ED-41B6-879B-15F5F26DE5F0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A6065-AC47-42FA-9B94-010E124B21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2D5FF1DF-D0ED-41B6-879B-15F5F26DE5F0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617A6065-AC47-42FA-9B94-010E124B216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1484785"/>
            <a:ext cx="8458200" cy="1656184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САМЫЕ ПОПУЛЯРНЫЕ «ДОМАШНИЕ» НАСЕКОМЫЕ</a:t>
            </a:r>
            <a:endParaRPr lang="ru-RU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4005064"/>
            <a:ext cx="4953000" cy="1872208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Насекомые – самый многочисленный класс животных, населяющих нашу планету. Многие люди по всему миру стремятся изучать и наблюдать за ними, в том числе и у себя дома, в созданных для насекомых маленьких уголках природы – инсектариях. 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 descr="2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818291">
            <a:off x="5899379" y="4466703"/>
            <a:ext cx="2402559" cy="1916041"/>
          </a:xfrm>
          <a:prstGeom prst="rect">
            <a:avLst/>
          </a:prstGeom>
        </p:spPr>
      </p:pic>
      <p:pic>
        <p:nvPicPr>
          <p:cNvPr id="5" name="Рисунок 4" descr="41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251520" y="260648"/>
            <a:ext cx="2520280" cy="14444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164288" y="260648"/>
            <a:ext cx="17027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www.zooclub.ru</a:t>
            </a:r>
            <a:endParaRPr lang="ru-RU" sz="1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873728"/>
          </a:xfrm>
        </p:spPr>
        <p:txBody>
          <a:bodyPr>
            <a:normAutofit fontScale="92500"/>
          </a:bodyPr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Богомол </a:t>
            </a:r>
            <a:r>
              <a:rPr lang="ru-RU" dirty="0" smtClean="0"/>
              <a:t>– поистине экзотичное насекомое, которое нередко сегодня содержат в инсектариях. У богомолов имеется множество разновидностей, некоторые из которых обладают оригинальными формами и окрасом. При содержании в домашних условиях следует обращать внимание на уровень влажности, температуру воздуха и освещение. Богомолы – хищники и не нуждаются в укрытиях, но они древесные насекомые, поэтому в инсектарии должны быть ветки в достаточно количестве и на разной высоте. </a:t>
            </a:r>
            <a:endParaRPr lang="ru-RU" dirty="0"/>
          </a:p>
        </p:txBody>
      </p:sp>
      <p:pic>
        <p:nvPicPr>
          <p:cNvPr id="5" name="Содержимое 3" descr="58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7164288" y="836712"/>
            <a:ext cx="1775710" cy="144016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72008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ПАЛОЧНИКИ</a:t>
            </a:r>
            <a:endParaRPr lang="ru-RU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484784"/>
            <a:ext cx="6760005" cy="5070004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801720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Палочники</a:t>
            </a:r>
            <a:r>
              <a:rPr lang="ru-RU" dirty="0" smtClean="0"/>
              <a:t> – одни из интереснейших насекомых. Их тело имеет такую форму и окрас, которые позволяют им маскироваться под ветки и листья. К тому же придатки тела защищающихся палочников могут впадать в особое состояние – каталепсию. В этом состоянии им можно придать практически любое положение. Палочники – наиболее легкие в содержании насекомые среди всего своего класса. Разве что, следует уделить особое внимание объему инсектария. Его выбор следует производить из расчета 15х15 см на 1 особь. При недостатке места палочники могут враждовать между собой. </a:t>
            </a:r>
            <a:endParaRPr lang="ru-RU" dirty="0"/>
          </a:p>
        </p:txBody>
      </p:sp>
      <p:pic>
        <p:nvPicPr>
          <p:cNvPr id="4" name="Содержимое 3" descr="58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7164288" y="836712"/>
            <a:ext cx="1775710" cy="144016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72008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МУРАВЬИ</a:t>
            </a:r>
            <a:endParaRPr lang="ru-RU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556792"/>
            <a:ext cx="6745932" cy="5059449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5017744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Муравьи</a:t>
            </a:r>
            <a:r>
              <a:rPr lang="ru-RU" dirty="0" smtClean="0"/>
              <a:t> становятся все более популярными «домашними» питомцами. Для их содержания сооружаются специальные террариумы, которые называются «муравьиные фермы». Построить такую ферму самостоятельно проблематично, но возможно, в большинстве случаев приобретают готовую, созданную и проверенную специалистами. Большинство видов муравьев хорошо живет при комнатной температуре и питается «простыми» продуктами (хлебными крошками, сиропами, фруктами и прочим). Особое внимание следует уделять влажности, которая должна составлять 80-90%. Муравьиные фермы в основном прозрачные, поэтому наблюдать за жизнью самых умных насекомых очень интересно.</a:t>
            </a:r>
            <a:endParaRPr lang="ru-RU" dirty="0"/>
          </a:p>
        </p:txBody>
      </p:sp>
      <p:pic>
        <p:nvPicPr>
          <p:cNvPr id="4" name="Содержимое 3" descr="58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7164288" y="836712"/>
            <a:ext cx="1775710" cy="144016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САРАНЧА</a:t>
            </a:r>
            <a:endParaRPr lang="ru-RU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340768"/>
            <a:ext cx="7220073" cy="5186419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513688"/>
          </a:xfrm>
        </p:spPr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Саранчу</a:t>
            </a:r>
            <a:r>
              <a:rPr lang="ru-RU" dirty="0" smtClean="0"/>
              <a:t> также содержат в неволе. Наиболее популярными видами для домашнего содержания считаются пенистая, зеленая гайанская, радужная саранча. Этих дневных растительноядных насекомых содержат в просторных инсектариях. Саранча не нуждается в особом уходе или сложных приспособлениях для поддержания хороших условий среды. Они хорошо живут и размножаются при комнатной температуре со средней влажностью воздуха.</a:t>
            </a:r>
            <a:endParaRPr lang="ru-RU" dirty="0"/>
          </a:p>
        </p:txBody>
      </p:sp>
      <p:pic>
        <p:nvPicPr>
          <p:cNvPr id="4" name="Содержимое 3" descr="58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7164288" y="836712"/>
            <a:ext cx="1775710" cy="144016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72008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СВЕРЧКИ</a:t>
            </a:r>
            <a:endParaRPr lang="ru-RU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412776"/>
            <a:ext cx="7357962" cy="5101521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585696"/>
          </a:xfrm>
        </p:spPr>
        <p:txBody>
          <a:bodyPr>
            <a:normAutofit fontScale="92500"/>
          </a:bodyPr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Сверчки</a:t>
            </a:r>
            <a:r>
              <a:rPr lang="ru-RU" dirty="0" smtClean="0"/>
              <a:t> – насекомые, которых часто содержат в неволе. Однако в основном это делается не в декоративных или познавательных целях, а для получения «живого корма» для более крупных плотоядных насекомых и насекомоядных животных. Живут сверчки недолго – всего около 60 дней, причем во взрослом состоянии они пребывают примерно 2 недели. Жизненно важным условием для сверчков является низкая влажность. Содержат этих маленьких насекомых в специальных </a:t>
            </a:r>
            <a:r>
              <a:rPr lang="ru-RU" dirty="0" err="1" smtClean="0"/>
              <a:t>зообоксах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4" name="Содержимое 3" descr="58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7164288" y="836712"/>
            <a:ext cx="1775710" cy="144016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792088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МЕДВЕДКИ</a:t>
            </a:r>
            <a:endParaRPr lang="ru-RU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556792"/>
            <a:ext cx="7587878" cy="4982707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72008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БАБОЧКИ</a:t>
            </a:r>
            <a:endParaRPr lang="ru-RU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628800"/>
            <a:ext cx="7151848" cy="4994374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657704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Медведки </a:t>
            </a:r>
            <a:r>
              <a:rPr lang="ru-RU" dirty="0" smtClean="0"/>
              <a:t>обладают необычным внешним видом и достаточно крупными размерами (5-7 см). Так как они ведут подземный образ жизни, для наблюдения за ними подойдет стеклянная банка или другой стеклянный сосуд. Кормят медведок клубнями, корнеплодами и хлебным мякишем. Этих насекомых содержат в основном в местах их природного обитания, поэтому создавать особые условия не требуется.</a:t>
            </a:r>
            <a:endParaRPr lang="ru-RU" dirty="0"/>
          </a:p>
        </p:txBody>
      </p:sp>
      <p:pic>
        <p:nvPicPr>
          <p:cNvPr id="4" name="Содержимое 3" descr="58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7164288" y="836712"/>
            <a:ext cx="1775710" cy="144016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92088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ПЧЕЛЫ</a:t>
            </a:r>
            <a:endParaRPr lang="ru-RU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556792"/>
            <a:ext cx="6699324" cy="5024493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58569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Пчелы</a:t>
            </a:r>
            <a:r>
              <a:rPr lang="ru-RU" dirty="0" smtClean="0"/>
              <a:t>, вероятно, самые «домашние» среди всех насекомых. Сегодня существует более 20.000 видов пчел, но популярны только медоносные пчелы. Семья пчел состоит из тысяч особей и является одной биологической единицей, то есть ни один ее член не может существовать вне семьи. Уход за пчелами и сбор меда – это целая наука (пчеловодство), которая разрабатывалась и совершенствовалась веками. </a:t>
            </a:r>
            <a:endParaRPr lang="ru-RU" dirty="0"/>
          </a:p>
        </p:txBody>
      </p:sp>
      <p:pic>
        <p:nvPicPr>
          <p:cNvPr id="4" name="Содержимое 3" descr="58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7164288" y="836712"/>
            <a:ext cx="1775710" cy="144016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320480"/>
          </a:xfrm>
        </p:spPr>
        <p:txBody>
          <a:bodyPr/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Содержать в домашних условиях насекомых зачастую сложно</a:t>
            </a:r>
            <a:r>
              <a:rPr lang="ru-RU" dirty="0" smtClean="0"/>
              <a:t>, так как необходимо полностью повторять их естественные условия, что не всегда просто или вообще возможно. Однако с достаточным опытом и знаниями в домашних условиях можно содержать практически любой вид насекомых.</a:t>
            </a:r>
            <a:endParaRPr lang="ru-RU" dirty="0"/>
          </a:p>
        </p:txBody>
      </p:sp>
      <p:pic>
        <p:nvPicPr>
          <p:cNvPr id="4" name="Рисунок 3" descr="5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363053" flipH="1">
            <a:off x="6278651" y="4581416"/>
            <a:ext cx="2304256" cy="193280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Бабочки</a:t>
            </a:r>
            <a:r>
              <a:rPr lang="ru-RU" dirty="0" smtClean="0"/>
              <a:t> – самые, пожалуй, красивые представители класса насекомых. Их великолепные крылья, тонкие, изящные лапки и усики, завораживающий порхающий полет делают бабочек удивительными и очаровательными созданиями. Отлавливать и содержать сразу имаго (взрослую особь) не рекомендуется, так как создать для взрослой особи точную копию условий, в которых она росла, невозможно.</a:t>
            </a:r>
            <a:endParaRPr lang="ru-RU" dirty="0"/>
          </a:p>
        </p:txBody>
      </p:sp>
      <p:pic>
        <p:nvPicPr>
          <p:cNvPr id="4" name="Содержимое 3" descr="58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7164288" y="836712"/>
            <a:ext cx="1775710" cy="144016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900" dirty="0" smtClean="0"/>
              <a:t>Обычно приобретают или находят гусеницу, реже яйцо (это труднее), выращивают ее и получают бабочку. Весь жизненный цикл бабочки очень интересен для наблюдения. Содержать насекомых можно сначала в инсектарии, а затем в вольере.</a:t>
            </a:r>
            <a:endParaRPr lang="ru-RU" sz="2900" dirty="0"/>
          </a:p>
        </p:txBody>
      </p:sp>
      <p:pic>
        <p:nvPicPr>
          <p:cNvPr id="4" name="Содержимое 3" descr="58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7164288" y="836712"/>
            <a:ext cx="1775710" cy="144016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72008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ТАРАКАНЫ</a:t>
            </a:r>
            <a:endParaRPr lang="ru-RU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556792"/>
            <a:ext cx="7571855" cy="5047903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729712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Тараканы</a:t>
            </a:r>
            <a:r>
              <a:rPr lang="ru-RU" dirty="0" smtClean="0"/>
              <a:t> – одни из популярных «домашних» питомцев, но не те, которые приходят без приглашения, как говорится (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шипящих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мадагаскарских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тараканов</a:t>
            </a:r>
            <a:r>
              <a:rPr lang="ru-RU" dirty="0" smtClean="0"/>
              <a:t>. Они вырастают до 10 см в длину и живут около 2,5 лет. Создание условий для тараканов - относительно простое занятие. Однако не стоит забывать, что тараканы – ночные животные, поэтому им необходимы укрытия, в которых они смогли бы пережидать день. Инсектарий лучше делать с подогревом, а его габариты зависят от размеров и количества питомцев. </a:t>
            </a:r>
            <a:endParaRPr lang="ru-RU" dirty="0"/>
          </a:p>
        </p:txBody>
      </p:sp>
      <p:pic>
        <p:nvPicPr>
          <p:cNvPr id="4" name="Содержимое 3" descr="58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7164288" y="836712"/>
            <a:ext cx="1775710" cy="144016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72008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ЖУКИ</a:t>
            </a:r>
            <a:endParaRPr lang="ru-RU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Содержимое 4" descr="3151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1628800"/>
            <a:ext cx="7320002" cy="4873030"/>
          </a:xfr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729712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Жуки, или жесткокрылые, – самый многочисленный отряд среди насекомых и всех живых обитателей в целом. По последним данным в мире существует около 360 тысяч видов жуков, и практически каждого из них можно содержать в неволе при должном уходе. Для обеспечения необходимых условия для выбранного вида жука, следует изучить его естественную среду и взять из нее «кусочки» (ветки, коряги, камни и прочее), позаботиться о хорошем освещении, правильной влажности и обогреве, организовать пространство для полетов. Большинство жуков можно кормить фруктами и соками растений (но не всех!).</a:t>
            </a:r>
            <a:endParaRPr lang="ru-RU" dirty="0"/>
          </a:p>
        </p:txBody>
      </p:sp>
      <p:pic>
        <p:nvPicPr>
          <p:cNvPr id="4" name="Содержимое 3" descr="58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7164288" y="836712"/>
            <a:ext cx="1775710" cy="144016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792088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БОГОМОЛЫ</a:t>
            </a:r>
            <a:endParaRPr lang="ru-RU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Содержимое 4" descr="3168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844824"/>
            <a:ext cx="7710646" cy="4395068"/>
          </a:xfr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367</TotalTime>
  <Words>959</Words>
  <Application>Microsoft Office PowerPoint</Application>
  <PresentationFormat>Экран (4:3)</PresentationFormat>
  <Paragraphs>51</Paragraphs>
  <Slides>23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Городская</vt:lpstr>
      <vt:lpstr>САМЫЕ ПОПУЛЯРНЫЕ «ДОМАШНИЕ» НАСЕКОМЫЕ</vt:lpstr>
      <vt:lpstr>БАБОЧКИ</vt:lpstr>
      <vt:lpstr>Слайд 3</vt:lpstr>
      <vt:lpstr>Слайд 4</vt:lpstr>
      <vt:lpstr>ТАРАКАНЫ</vt:lpstr>
      <vt:lpstr>Слайд 6</vt:lpstr>
      <vt:lpstr>ЖУКИ</vt:lpstr>
      <vt:lpstr>Слайд 8</vt:lpstr>
      <vt:lpstr>БОГОМОЛЫ</vt:lpstr>
      <vt:lpstr>Слайд 10</vt:lpstr>
      <vt:lpstr>ПАЛОЧНИКИ</vt:lpstr>
      <vt:lpstr>Слайд 12</vt:lpstr>
      <vt:lpstr>МУРАВЬИ</vt:lpstr>
      <vt:lpstr>Слайд 14</vt:lpstr>
      <vt:lpstr>САРАНЧА</vt:lpstr>
      <vt:lpstr>Слайд 16</vt:lpstr>
      <vt:lpstr>СВЕРЧКИ</vt:lpstr>
      <vt:lpstr>Слайд 18</vt:lpstr>
      <vt:lpstr>МЕДВЕДКИ</vt:lpstr>
      <vt:lpstr>Слайд 20</vt:lpstr>
      <vt:lpstr>ПЧЕЛЫ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Самые популярные «домашние» насекомые</dc:title>
  <dc:creator>www.zooclub.ru</dc:creator>
  <cp:keywords>животные, насекомые</cp:keywords>
  <dc:description>Данная презентация может быть использована в личных целях, но не может быть опубликована в интернете на других сайтах</dc:description>
  <cp:lastModifiedBy>user1</cp:lastModifiedBy>
  <cp:revision>14</cp:revision>
  <dcterms:created xsi:type="dcterms:W3CDTF">2014-04-17T01:20:37Z</dcterms:created>
  <dcterms:modified xsi:type="dcterms:W3CDTF">2018-02-16T06:19:04Z</dcterms:modified>
  <cp:contentStatus>Окончательное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