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C645C-AAB4-4F56-A976-6E63ACD8A9F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76AF4-9B44-4B62-9928-0A3D12589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http://zooclub.ru/samye/opasnye_zhivotnye.shtml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6AF4-9B44-4B62-9928-0A3D125895A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http://zooclub.ru/samye/opasnye_zhivotnye.shtml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6AF4-9B44-4B62-9928-0A3D125895A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http://zooclub.ru/samye/opasnye_zhivotnye.shtml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6AF4-9B44-4B62-9928-0A3D125895A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http://zooclub.ru/samye/opasnye_zhivotnye.shtml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6AF4-9B44-4B62-9928-0A3D125895A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http://zooclub.ru/samye/opasnye_zhivotnye.shtml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6AF4-9B44-4B62-9928-0A3D125895A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http://zooclub.ru/samye/opasnye_zhivotnye.shtml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6AF4-9B44-4B62-9928-0A3D125895A2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http://zooclub.ru/samye/opasnye_zhivotnye.shtml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6AF4-9B44-4B62-9928-0A3D125895A2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http://zooclub.ru/samye/opasnye_zhivotnye.shtml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6AF4-9B44-4B62-9928-0A3D125895A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6AF4-9B44-4B62-9928-0A3D125895A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http://zooclub.ru/samye/opasnye_zhivotnye.shtml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6AF4-9B44-4B62-9928-0A3D125895A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http://zooclub.ru/samye/opasnye_zhivotnye.shtml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6AF4-9B44-4B62-9928-0A3D125895A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http://zooclub.ru/samye/opasnye_zhivotnye.shtml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6AF4-9B44-4B62-9928-0A3D125895A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http://zooclub.ru/samye/opasnye_zhivotnye.shtml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6AF4-9B44-4B62-9928-0A3D125895A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http://zooclub.ru/samye/opasnye_zhivotnye.shtml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6AF4-9B44-4B62-9928-0A3D125895A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http://zooclub.ru/samye/opasnye_zhivotnye.shtml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6AF4-9B44-4B62-9928-0A3D125895A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6CC9576-029D-4B49-AD8D-1CF8E9BAF572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C332C8C-128B-4B63-B5AF-ED4D56A05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9576-029D-4B49-AD8D-1CF8E9BAF572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2C8C-128B-4B63-B5AF-ED4D56A05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9576-029D-4B49-AD8D-1CF8E9BAF572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2C8C-128B-4B63-B5AF-ED4D56A05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6CC9576-029D-4B49-AD8D-1CF8E9BAF572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2C8C-128B-4B63-B5AF-ED4D56A05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6CC9576-029D-4B49-AD8D-1CF8E9BAF572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C332C8C-128B-4B63-B5AF-ED4D56A057E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6CC9576-029D-4B49-AD8D-1CF8E9BAF572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332C8C-128B-4B63-B5AF-ED4D56A05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6CC9576-029D-4B49-AD8D-1CF8E9BAF572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C332C8C-128B-4B63-B5AF-ED4D56A05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9576-029D-4B49-AD8D-1CF8E9BAF572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2C8C-128B-4B63-B5AF-ED4D56A05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6CC9576-029D-4B49-AD8D-1CF8E9BAF572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332C8C-128B-4B63-B5AF-ED4D56A05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6CC9576-029D-4B49-AD8D-1CF8E9BAF572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C332C8C-128B-4B63-B5AF-ED4D56A05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6CC9576-029D-4B49-AD8D-1CF8E9BAF572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C332C8C-128B-4B63-B5AF-ED4D56A05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6CC9576-029D-4B49-AD8D-1CF8E9BAF572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C332C8C-128B-4B63-B5AF-ED4D56A05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Самые опасные животные для человека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36912"/>
            <a:ext cx="8062912" cy="1752600"/>
          </a:xfrm>
        </p:spPr>
        <p:txBody>
          <a:bodyPr>
            <a:noAutofit/>
          </a:bodyPr>
          <a:lstStyle/>
          <a:p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Человек не так силен, как сам о себе думает. В природе множество животных, способных нанести вред людям, как физический, так и моральный, причинить материальный ущерб. Животные могут просто ранить, покалечить и даже убить человека. Кого же из мира дикой природы человеку стоит особенно опасаться?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08304" y="188640"/>
            <a:ext cx="1580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www.zooclub.ru</a:t>
            </a:r>
            <a:endParaRPr lang="ru-RU" sz="1400" b="1" dirty="0"/>
          </a:p>
        </p:txBody>
      </p:sp>
      <p:pic>
        <p:nvPicPr>
          <p:cNvPr id="6" name="Рисунок 5" descr="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07396">
            <a:off x="193919" y="500557"/>
            <a:ext cx="2253024" cy="1602150"/>
          </a:xfrm>
          <a:prstGeom prst="rect">
            <a:avLst/>
          </a:prstGeom>
        </p:spPr>
      </p:pic>
      <p:pic>
        <p:nvPicPr>
          <p:cNvPr id="7" name="Рисунок 6" descr="1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1" y="4212729"/>
            <a:ext cx="3312368" cy="24776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algn="ctr"/>
            <a:r>
              <a:rPr lang="ru-RU" b="1" dirty="0" smtClean="0"/>
              <a:t>ПИРАНЬИ</a:t>
            </a:r>
            <a:endParaRPr lang="ru-RU" b="1" dirty="0"/>
          </a:p>
        </p:txBody>
      </p:sp>
      <p:pic>
        <p:nvPicPr>
          <p:cNvPr id="4" name="Содержимое 3" descr="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6864424" cy="5148318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901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Чтобы быть опасными животными не обязательно быть ядовитыми. Это утверждение доказывают маленькие зубастые рыбы – </a:t>
            </a:r>
            <a:r>
              <a:rPr lang="ru-RU" b="1" dirty="0" smtClean="0">
                <a:solidFill>
                  <a:srgbClr val="FFFF00"/>
                </a:solidFill>
              </a:rPr>
              <a:t>пираньи</a:t>
            </a:r>
            <a:r>
              <a:rPr lang="ru-RU" dirty="0" smtClean="0"/>
              <a:t>. Агрессивные рыбы с очень острыми зубами и невероятным аппетитом нападают на любое живое существо, оказавшееся в воде. Стоит только вспомнить случай, </a:t>
            </a:r>
            <a:r>
              <a:rPr lang="ru-RU" b="1" dirty="0" smtClean="0"/>
              <a:t>когда пираньи съели заживо 300 человек</a:t>
            </a:r>
            <a:r>
              <a:rPr lang="ru-RU" dirty="0" smtClean="0"/>
              <a:t>, пытавшихся спастись с потерпевшего крушение корабля, их опасность становится неоспоримой.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algn="ctr"/>
            <a:r>
              <a:rPr lang="ru-RU" b="1" dirty="0" smtClean="0"/>
              <a:t>ЛЬВЫ и ТИГРЫ</a:t>
            </a:r>
            <a:endParaRPr lang="ru-RU" b="1" dirty="0"/>
          </a:p>
        </p:txBody>
      </p:sp>
      <p:pic>
        <p:nvPicPr>
          <p:cNvPr id="4" name="Содержимое 3" descr="1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9907" y="1412776"/>
            <a:ext cx="6816757" cy="5112568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2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Львы</a:t>
            </a:r>
            <a:r>
              <a:rPr lang="ru-RU" dirty="0" smtClean="0"/>
              <a:t> и </a:t>
            </a:r>
            <a:r>
              <a:rPr lang="ru-RU" b="1" dirty="0" smtClean="0">
                <a:solidFill>
                  <a:srgbClr val="FFFF00"/>
                </a:solidFill>
              </a:rPr>
              <a:t>тигры</a:t>
            </a:r>
            <a:r>
              <a:rPr lang="ru-RU" dirty="0" smtClean="0"/>
              <a:t> представляют угрозу для человека. Случаи нападения диких кошек немногочисленны, но эти хищники прекрасно приспособлены для убийства животных гораздо крупнее человека, поэтому людям следует быть осторожными с ними и помнить, что, почуяв физическую или моральную слабость человека, дикие кошки могут атаковать.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algn="ctr"/>
            <a:r>
              <a:rPr lang="ru-RU" b="1" dirty="0" smtClean="0"/>
              <a:t>БЕГЕМОТЫ</a:t>
            </a:r>
            <a:endParaRPr lang="ru-RU" b="1" dirty="0"/>
          </a:p>
        </p:txBody>
      </p:sp>
      <p:pic>
        <p:nvPicPr>
          <p:cNvPr id="4" name="Содержимое 3" descr="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340768"/>
            <a:ext cx="6818676" cy="5114007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211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Бегемоты</a:t>
            </a:r>
            <a:r>
              <a:rPr lang="ru-RU" dirty="0" smtClean="0"/>
              <a:t>, являясь травоядными животными, убивают больше людей, чем другие обитатели саванн (львы, тигры, крокодилы и другие). Бегемоты имеют крупные размеры и большой вес, они хорошо плавают, даже могут спать в воде. Все это позволяет этим млекопитающим переворачивать лодки и нападать на попавших в воду людей. Бегемоты, поселившиеся возле поселков и деревень, могут за ночь съесть всю растительность на полях. Неуклюжие животные портят вещи и маленькие постройки.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pPr algn="ctr"/>
            <a:r>
              <a:rPr lang="ru-RU" b="1" dirty="0" smtClean="0"/>
              <a:t>КРЫСЫ</a:t>
            </a:r>
            <a:endParaRPr lang="ru-RU" b="1" dirty="0"/>
          </a:p>
        </p:txBody>
      </p:sp>
      <p:pic>
        <p:nvPicPr>
          <p:cNvPr id="4" name="Содержимое 3" descr="67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8154014" cy="5096258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408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Если ядовитые пауки, змеи и дикие кошки встречаются нечасто и обитают в основном далеко от человеческих жилищ, то вездесущие </a:t>
            </a:r>
            <a:r>
              <a:rPr lang="ru-RU" b="1" dirty="0" smtClean="0">
                <a:solidFill>
                  <a:srgbClr val="FFC000"/>
                </a:solidFill>
              </a:rPr>
              <a:t>крысы</a:t>
            </a:r>
            <a:r>
              <a:rPr lang="ru-RU" dirty="0" smtClean="0"/>
              <a:t>, напротив, селят рядом с человеком. Крысы хоть и редко нападают на людей, но представляют реальную угрозу, так как являются переносчиками опасных заболеваний. Бывали случаи, когда крысы становились причиной эпидемии.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pPr algn="ctr"/>
            <a:r>
              <a:rPr lang="ru-RU" b="1" dirty="0" smtClean="0"/>
              <a:t>СЛОНЫ</a:t>
            </a:r>
            <a:endParaRPr lang="ru-RU" b="1" dirty="0"/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6914687" cy="5186015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9010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Несмотря на то, что </a:t>
            </a:r>
            <a:r>
              <a:rPr lang="ru-RU" b="1" dirty="0" smtClean="0">
                <a:solidFill>
                  <a:srgbClr val="FFC000"/>
                </a:solidFill>
              </a:rPr>
              <a:t>слоны</a:t>
            </a:r>
            <a:r>
              <a:rPr lang="ru-RU" dirty="0" smtClean="0"/>
              <a:t> производят впечатление мудрых, спокойных животных, они таковые далеко не всегда, при этом совершенно неважно приручено животное или живет на воле. Слоны убивают в год </a:t>
            </a:r>
            <a:r>
              <a:rPr lang="ru-RU" b="1" dirty="0" smtClean="0"/>
              <a:t>около 600 человек</a:t>
            </a:r>
            <a:r>
              <a:rPr lang="ru-RU" dirty="0" smtClean="0"/>
              <a:t>. Они способны догнать автомобиль, движущийся по неровной поверхности, и атаковать его, что уж говорить о том, что человека эти шести тонные гиганты могут легко затоптать или проткнуть бивнем. Самое опасное в их поведении – непредсказуемость.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pPr algn="ctr"/>
            <a:r>
              <a:rPr lang="ru-RU" b="1" dirty="0" smtClean="0"/>
              <a:t>МОСКИТЫ</a:t>
            </a:r>
            <a:endParaRPr lang="ru-RU" b="1" dirty="0"/>
          </a:p>
        </p:txBody>
      </p:sp>
      <p:pic>
        <p:nvPicPr>
          <p:cNvPr id="4" name="Содержимое 3" descr="67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6867020" cy="5150265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algn="ctr"/>
            <a:r>
              <a:rPr lang="ru-RU" b="1" dirty="0" smtClean="0"/>
              <a:t>МЕДВЕДИ</a:t>
            </a:r>
            <a:endParaRPr lang="ru-RU" b="1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96752"/>
            <a:ext cx="6915024" cy="5186268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8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Медведи</a:t>
            </a:r>
            <a:r>
              <a:rPr lang="ru-RU" dirty="0" smtClean="0"/>
              <a:t>. Эти животные в несколько раз крупнее самого коренастого мужчины, у них острые зубы и когти, сильные лапы и большой вес. Медведи быстро бегают, неплохо плавают и хорошо лазают по деревьям, а также у них отличный нюх. У человека без оружия, встретившего медведя на «его территории», очень мало шансов на спасение.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algn="ctr"/>
            <a:r>
              <a:rPr lang="ru-RU" b="1" dirty="0" smtClean="0"/>
              <a:t>КРОКОДИЛЫ</a:t>
            </a:r>
            <a:endParaRPr lang="ru-RU" b="1" dirty="0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6915612" cy="5186710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8096"/>
          </a:xfrm>
        </p:spPr>
        <p:txBody>
          <a:bodyPr>
            <a:normAutofit/>
          </a:bodyPr>
          <a:lstStyle/>
          <a:p>
            <a:r>
              <a:rPr lang="ru-RU" sz="2900" dirty="0" smtClean="0"/>
              <a:t>Некоторые ученые отдают пальму первенства по опасности </a:t>
            </a:r>
            <a:r>
              <a:rPr lang="ru-RU" sz="2900" b="1" dirty="0" smtClean="0">
                <a:solidFill>
                  <a:srgbClr val="FFC000"/>
                </a:solidFill>
              </a:rPr>
              <a:t>крокодилам</a:t>
            </a:r>
            <a:r>
              <a:rPr lang="ru-RU" sz="2900" dirty="0" smtClean="0"/>
              <a:t>. Степень опасности этих рептилий различна: одни совсем не нападают на людей, другие – лишь в некоторых местах, а третьи – очень опасны, способны не только неожиданно атаковать человека, но и преследовать его. Ежегодно крокодилы становятся виновниками </a:t>
            </a:r>
            <a:r>
              <a:rPr lang="ru-RU" sz="2900" b="1" dirty="0" smtClean="0"/>
              <a:t>более двух тысяч человеческих смертей</a:t>
            </a:r>
            <a:r>
              <a:rPr lang="ru-RU" sz="2900" dirty="0" smtClean="0"/>
              <a:t>.</a:t>
            </a:r>
            <a:endParaRPr lang="ru-RU" sz="29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pPr algn="ctr"/>
            <a:r>
              <a:rPr lang="ru-RU" b="1" dirty="0" smtClean="0"/>
              <a:t>ДИКИЕ БЫКИ</a:t>
            </a:r>
            <a:endParaRPr lang="ru-RU" b="1" dirty="0"/>
          </a:p>
        </p:txBody>
      </p:sp>
      <p:pic>
        <p:nvPicPr>
          <p:cNvPr id="4" name="Содержимое 3" descr="67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7708484" cy="5126142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9010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Дикий бык, или бантенг</a:t>
            </a:r>
            <a:r>
              <a:rPr lang="ru-RU" dirty="0" smtClean="0"/>
              <a:t>, - самое опасное парнокопытное животное. Эти быки редко убивают людей, но нападают довольно часто. Дикие быки, будучи крупными животными с острыми рогами, очень агрессивны и свирепы, особенно самцы и беременные самки, и к тому же пугливы. Страх заставляет их не бежать от опасности, а уничтожать ее. Поэтому человеку, встретившему бантенга, лучше не рисковать, а осторожно, без резких движений, отойти подальше и выйти из поля видимости быка.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pPr algn="ctr"/>
            <a:r>
              <a:rPr lang="ru-RU" b="1" dirty="0" smtClean="0"/>
              <a:t>АКУЛЫ</a:t>
            </a:r>
            <a:endParaRPr lang="ru-RU" b="1" dirty="0"/>
          </a:p>
        </p:txBody>
      </p:sp>
      <p:pic>
        <p:nvPicPr>
          <p:cNvPr id="4" name="Содержимое 3" descr="67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7997598" cy="4505313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21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Благодаря кино, достаточно прочно закрепилось мнение, что </a:t>
            </a:r>
            <a:r>
              <a:rPr lang="ru-RU" b="1" dirty="0" smtClean="0">
                <a:solidFill>
                  <a:srgbClr val="FFC000"/>
                </a:solidFill>
              </a:rPr>
              <a:t>акулы</a:t>
            </a:r>
            <a:r>
              <a:rPr lang="ru-RU" dirty="0" smtClean="0"/>
              <a:t>  – самые опасные для человека морские хищники. Частично так и есть - в воде по размерам и опасности акулы уступают только </a:t>
            </a:r>
            <a:r>
              <a:rPr lang="ru-RU" dirty="0" err="1" smtClean="0"/>
              <a:t>косаткам</a:t>
            </a:r>
            <a:r>
              <a:rPr lang="ru-RU" dirty="0" smtClean="0"/>
              <a:t>. Но ежегодно акулы убивают людей меньше, чем даже слоны. Самые «отличившиеся» из акул большая белая акула (</a:t>
            </a:r>
            <a:r>
              <a:rPr lang="ru-RU" dirty="0" err="1" smtClean="0"/>
              <a:t>Carcharodon</a:t>
            </a:r>
            <a:r>
              <a:rPr lang="ru-RU" dirty="0" smtClean="0"/>
              <a:t> </a:t>
            </a:r>
            <a:r>
              <a:rPr lang="ru-RU" dirty="0" err="1" smtClean="0"/>
              <a:t>carcharias</a:t>
            </a:r>
            <a:r>
              <a:rPr lang="ru-RU" dirty="0" smtClean="0"/>
              <a:t>) и акула </a:t>
            </a:r>
            <a:r>
              <a:rPr lang="ru-RU" dirty="0" err="1" smtClean="0"/>
              <a:t>Мако</a:t>
            </a:r>
            <a:r>
              <a:rPr lang="ru-RU" dirty="0" smtClean="0"/>
              <a:t> (</a:t>
            </a:r>
            <a:r>
              <a:rPr lang="ru-RU" dirty="0" err="1" smtClean="0"/>
              <a:t>Isurus</a:t>
            </a:r>
            <a:r>
              <a:rPr lang="ru-RU" dirty="0" smtClean="0"/>
              <a:t> </a:t>
            </a:r>
            <a:r>
              <a:rPr lang="ru-RU" dirty="0" err="1" smtClean="0"/>
              <a:t>oxyrinchus</a:t>
            </a:r>
            <a:r>
              <a:rPr lang="ru-RU" dirty="0" smtClean="0"/>
              <a:t>). Стоит также отметить, что жертвами этих крупных рыб становятся </a:t>
            </a:r>
            <a:r>
              <a:rPr lang="ru-RU" b="1" dirty="0" smtClean="0"/>
              <a:t>около 300 человек </a:t>
            </a:r>
            <a:r>
              <a:rPr lang="ru-RU" dirty="0" smtClean="0"/>
              <a:t>в год, а </a:t>
            </a:r>
            <a:r>
              <a:rPr lang="ru-RU" b="1" dirty="0" smtClean="0"/>
              <a:t>люди убивают, в том числе и для развлечения, около 10 миллионов (!) акул ежегодно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8096"/>
          </a:xfrm>
        </p:spPr>
        <p:txBody>
          <a:bodyPr>
            <a:normAutofit/>
          </a:bodyPr>
          <a:lstStyle/>
          <a:p>
            <a:r>
              <a:rPr lang="ru-RU" b="1" dirty="0" smtClean="0"/>
              <a:t>Дикие животные в той или иной степени опасны для человека</a:t>
            </a:r>
            <a:r>
              <a:rPr lang="ru-RU" dirty="0" smtClean="0"/>
              <a:t>. Они подчиняются инстинктам и закону выживания, поэтому необходимо проявлять осторожность и бдительность в обращении с ними. Также следует помнить, что не каждый крупный зверь нападает на человека, но и не все маленькие зверьки безобидны.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Москиты и малярийные комары </a:t>
            </a:r>
            <a:r>
              <a:rPr lang="ru-RU" dirty="0" smtClean="0"/>
              <a:t>ежегодно уносят жизни более </a:t>
            </a:r>
            <a:r>
              <a:rPr lang="ru-RU" b="1" dirty="0" smtClean="0"/>
              <a:t>3 миллионов человек </a:t>
            </a:r>
            <a:r>
              <a:rPr lang="ru-RU" dirty="0" smtClean="0"/>
              <a:t>по всему миру. Больше всего страдают от этих насекомых африканские страны. Сами укусы малярийных комаров и москитов не опасны для живых существ, а вот паразиты, содержащиеся в их слюне, проникают в кровь жертвы, вызывая опасные заболевания.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algn="ctr"/>
            <a:r>
              <a:rPr lang="ru-RU" b="1" dirty="0" smtClean="0"/>
              <a:t>ПЧЕЛЫ</a:t>
            </a:r>
            <a:endParaRPr lang="ru-RU" b="1" dirty="0"/>
          </a:p>
        </p:txBody>
      </p:sp>
      <p:pic>
        <p:nvPicPr>
          <p:cNvPr id="4" name="Содержимое 3" descr="679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268760"/>
            <a:ext cx="6912768" cy="5334352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40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Пчелы</a:t>
            </a:r>
            <a:r>
              <a:rPr lang="ru-RU" sz="2800" dirty="0" smtClean="0"/>
              <a:t> могут быть очень опасны. Ужалив, пчела оставляет под кожей жертвы свое жало и маленький мешочек с ядом. Дикие пчелы нападают целым роем. Сбежать от них практически невозможно, потому что встревоженные пчелы преследуют жертву, постоянно жаля ее. В результате, от большого количества яда, поступившего в организм, человек погибает от экзогенной интоксикации.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pPr algn="ctr"/>
            <a:r>
              <a:rPr lang="ru-RU" b="1" dirty="0" smtClean="0"/>
              <a:t>СКОРПИОНЫ</a:t>
            </a:r>
            <a:endParaRPr lang="ru-RU" b="1" dirty="0"/>
          </a:p>
        </p:txBody>
      </p:sp>
      <p:pic>
        <p:nvPicPr>
          <p:cNvPr id="4" name="Содержимое 3" descr="67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7200800" cy="4812534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4080"/>
          </a:xfrm>
        </p:spPr>
        <p:txBody>
          <a:bodyPr>
            <a:normAutofit/>
          </a:bodyPr>
          <a:lstStyle/>
          <a:p>
            <a:r>
              <a:rPr lang="ru-RU" dirty="0" smtClean="0"/>
              <a:t>Жертвами скорпионов и пауков </a:t>
            </a:r>
            <a:r>
              <a:rPr lang="ru-RU" b="1" dirty="0" smtClean="0"/>
              <a:t>становятся тысячи людей в год</a:t>
            </a:r>
            <a:r>
              <a:rPr lang="ru-RU" dirty="0" smtClean="0"/>
              <a:t>. Если </a:t>
            </a:r>
            <a:r>
              <a:rPr lang="ru-RU" b="1" dirty="0" smtClean="0">
                <a:solidFill>
                  <a:srgbClr val="FFFF00"/>
                </a:solidFill>
              </a:rPr>
              <a:t>скорпионы </a:t>
            </a:r>
            <a:r>
              <a:rPr lang="ru-RU" dirty="0" smtClean="0"/>
              <a:t>могут похвастаться только одним смертельно ядовитым собратом (</a:t>
            </a:r>
            <a:r>
              <a:rPr lang="ru-RU" dirty="0" err="1" smtClean="0"/>
              <a:t>Androctomus</a:t>
            </a:r>
            <a:r>
              <a:rPr lang="ru-RU" dirty="0" smtClean="0"/>
              <a:t> </a:t>
            </a:r>
            <a:r>
              <a:rPr lang="ru-RU" dirty="0" err="1" smtClean="0"/>
              <a:t>australis</a:t>
            </a:r>
            <a:r>
              <a:rPr lang="ru-RU" dirty="0" smtClean="0"/>
              <a:t>), то пауков, представляющих опасность для человека,  очень много. Например, одного грамма яда бразильского </a:t>
            </a:r>
            <a:r>
              <a:rPr lang="ru-RU" b="1" dirty="0" smtClean="0">
                <a:solidFill>
                  <a:srgbClr val="FFFF00"/>
                </a:solidFill>
              </a:rPr>
              <a:t>паука-солдата</a:t>
            </a:r>
            <a:r>
              <a:rPr lang="ru-RU" dirty="0" smtClean="0"/>
              <a:t> (</a:t>
            </a:r>
            <a:r>
              <a:rPr lang="ru-RU" dirty="0" err="1" smtClean="0"/>
              <a:t>Phoneutria</a:t>
            </a:r>
            <a:r>
              <a:rPr lang="ru-RU" dirty="0" smtClean="0"/>
              <a:t> </a:t>
            </a:r>
            <a:r>
              <a:rPr lang="ru-RU" dirty="0" err="1" smtClean="0"/>
              <a:t>nigriventer</a:t>
            </a:r>
            <a:r>
              <a:rPr lang="ru-RU" dirty="0" smtClean="0"/>
              <a:t>) хватит, чтобы убить десять взрослых мужчин.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algn="ctr"/>
            <a:r>
              <a:rPr lang="ru-RU" b="1" dirty="0" smtClean="0"/>
              <a:t>ЗМЕИ</a:t>
            </a:r>
            <a:endParaRPr lang="ru-RU" b="1" dirty="0"/>
          </a:p>
        </p:txBody>
      </p:sp>
      <p:pic>
        <p:nvPicPr>
          <p:cNvPr id="4" name="Содержимое 3" descr="3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196752"/>
            <a:ext cx="7035038" cy="5276278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60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Змеи</a:t>
            </a:r>
            <a:r>
              <a:rPr lang="ru-RU" dirty="0" smtClean="0"/>
              <a:t> – одни из самых опасных существ на планете. На их совести </a:t>
            </a:r>
            <a:r>
              <a:rPr lang="ru-RU" b="1" dirty="0" smtClean="0"/>
              <a:t>более 50 тысяч </a:t>
            </a:r>
            <a:r>
              <a:rPr lang="ru-RU" dirty="0" smtClean="0"/>
              <a:t>человеческих смертей в год. Среди змей самыми опасными являются песчаная эфа (</a:t>
            </a:r>
            <a:r>
              <a:rPr lang="ru-RU" dirty="0" err="1" smtClean="0"/>
              <a:t>Echis</a:t>
            </a:r>
            <a:r>
              <a:rPr lang="ru-RU" dirty="0" smtClean="0"/>
              <a:t> </a:t>
            </a:r>
            <a:r>
              <a:rPr lang="ru-RU" dirty="0" err="1" smtClean="0"/>
              <a:t>carinatus</a:t>
            </a:r>
            <a:r>
              <a:rPr lang="ru-RU" dirty="0" smtClean="0"/>
              <a:t>), королевская кобра (</a:t>
            </a:r>
            <a:r>
              <a:rPr lang="ru-RU" dirty="0" err="1" smtClean="0"/>
              <a:t>Ophiophagus</a:t>
            </a:r>
            <a:r>
              <a:rPr lang="ru-RU" dirty="0" smtClean="0"/>
              <a:t> </a:t>
            </a:r>
            <a:r>
              <a:rPr lang="ru-RU" dirty="0" err="1" smtClean="0"/>
              <a:t>hannah</a:t>
            </a:r>
            <a:r>
              <a:rPr lang="ru-RU" dirty="0" smtClean="0"/>
              <a:t>) и азиатская кобра (</a:t>
            </a:r>
            <a:r>
              <a:rPr lang="ru-RU" dirty="0" err="1" smtClean="0"/>
              <a:t>Naja</a:t>
            </a:r>
            <a:r>
              <a:rPr lang="ru-RU" dirty="0" smtClean="0"/>
              <a:t> </a:t>
            </a:r>
            <a:r>
              <a:rPr lang="ru-RU" dirty="0" err="1" smtClean="0"/>
              <a:t>naja</a:t>
            </a:r>
            <a:r>
              <a:rPr lang="ru-RU" dirty="0" smtClean="0"/>
              <a:t>). Если две последних змеи не агрессивны, то песчаная эфа часто сама нападает на людей.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786</TotalTime>
  <Words>1049</Words>
  <Application>Microsoft Office PowerPoint</Application>
  <PresentationFormat>Экран (4:3)</PresentationFormat>
  <Paragraphs>59</Paragraphs>
  <Slides>28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Яркая</vt:lpstr>
      <vt:lpstr>Самые опасные животные для человека</vt:lpstr>
      <vt:lpstr>МОСКИТЫ</vt:lpstr>
      <vt:lpstr>Слайд 3</vt:lpstr>
      <vt:lpstr>ПЧЕЛЫ</vt:lpstr>
      <vt:lpstr>Слайд 5</vt:lpstr>
      <vt:lpstr>СКОРПИОНЫ</vt:lpstr>
      <vt:lpstr>Слайд 7</vt:lpstr>
      <vt:lpstr>ЗМЕИ</vt:lpstr>
      <vt:lpstr>Слайд 9</vt:lpstr>
      <vt:lpstr>ПИРАНЬИ</vt:lpstr>
      <vt:lpstr>Слайд 11</vt:lpstr>
      <vt:lpstr>ЛЬВЫ и ТИГРЫ</vt:lpstr>
      <vt:lpstr>Слайд 13</vt:lpstr>
      <vt:lpstr>БЕГЕМОТЫ</vt:lpstr>
      <vt:lpstr>Слайд 15</vt:lpstr>
      <vt:lpstr>КРЫСЫ</vt:lpstr>
      <vt:lpstr>Слайд 17</vt:lpstr>
      <vt:lpstr>СЛОНЫ</vt:lpstr>
      <vt:lpstr>Слайд 19</vt:lpstr>
      <vt:lpstr>МЕДВЕДИ</vt:lpstr>
      <vt:lpstr>Слайд 21</vt:lpstr>
      <vt:lpstr>КРОКОДИЛЫ</vt:lpstr>
      <vt:lpstr>Слайд 23</vt:lpstr>
      <vt:lpstr>ДИКИЕ БЫКИ</vt:lpstr>
      <vt:lpstr>Слайд 25</vt:lpstr>
      <vt:lpstr>АКУЛЫ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опасные животные для человека</dc:title>
  <dc:creator>zooclub.ru</dc:creator>
  <cp:keywords>животные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12</cp:revision>
  <dcterms:created xsi:type="dcterms:W3CDTF">2014-02-08T23:38:23Z</dcterms:created>
  <dcterms:modified xsi:type="dcterms:W3CDTF">2016-02-02T22:45:46Z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