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43F88-4B1F-4787-B24E-408CC887C1F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64903-9FEF-48A2-B24C-B8BFCD33E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zooclub.ru/samye/neobychnye_sobaki.shtml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64903-9FEF-48A2-B24C-B8BFCD33ED8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http://zooclub.ru/samye/neobychnye_sobaki.shtml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64903-9FEF-48A2-B24C-B8BFCD33ED8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http://zooclub.ru/samye/neobychnye_sobaki.shtml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64903-9FEF-48A2-B24C-B8BFCD33ED8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http://zooclub.ru/samye/neobychnye_sobaki.shtml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64903-9FEF-48A2-B24C-B8BFCD33ED8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http://zooclub.ru/samye/neobychnye_sobaki.shtml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64903-9FEF-48A2-B24C-B8BFCD33ED8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http://zooclub.ru/samye/neobychnye_sobaki.shtml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64903-9FEF-48A2-B24C-B8BFCD33ED8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http://zooclub.ru/samye/neobychnye_sobaki.shtml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64903-9FEF-48A2-B24C-B8BFCD33ED8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http://zooclub.ru/samye/neobychnye_sobaki.shtml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64903-9FEF-48A2-B24C-B8BFCD33ED8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http://zooclub.ru/samye/neobychnye_sobaki.shtml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64903-9FEF-48A2-B24C-B8BFCD33ED8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http://zooclub.ru/samye/neobychnye_sobaki.shtml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64903-9FEF-48A2-B24C-B8BFCD33ED8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http://zooclub.ru/samye/neobychnye_sobaki.shtml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64903-9FEF-48A2-B24C-B8BFCD33ED8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7005-9162-4F97-B825-FF803B3EEE0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E7C2-2CAB-4891-B030-E44EEB6BF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7005-9162-4F97-B825-FF803B3EEE0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E7C2-2CAB-4891-B030-E44EEB6BF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7005-9162-4F97-B825-FF803B3EEE0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E7C2-2CAB-4891-B030-E44EEB6BF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7005-9162-4F97-B825-FF803B3EEE0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E7C2-2CAB-4891-B030-E44EEB6BF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7005-9162-4F97-B825-FF803B3EEE0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E7C2-2CAB-4891-B030-E44EEB6BF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7005-9162-4F97-B825-FF803B3EEE0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E7C2-2CAB-4891-B030-E44EEB6BF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7005-9162-4F97-B825-FF803B3EEE0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E7C2-2CAB-4891-B030-E44EEB6BF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7005-9162-4F97-B825-FF803B3EEE0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E7C2-2CAB-4891-B030-E44EEB6BF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7005-9162-4F97-B825-FF803B3EEE0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E7C2-2CAB-4891-B030-E44EEB6BF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7005-9162-4F97-B825-FF803B3EEE0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E7C2-2CAB-4891-B030-E44EEB6BF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7005-9162-4F97-B825-FF803B3EEE0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93E7C2-2CAB-4891-B030-E44EEB6BFC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5D7005-9162-4F97-B825-FF803B3EEE0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93E7C2-2CAB-4891-B030-E44EEB6BFC7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необычные собаки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Среди собак есть свои «особые» породы, которые невольно приковывают многочисленные взгляды. Необычный экстерьер этих животных выделяет их из толпы, делает непохожими на других домашних собак.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0272" y="188640"/>
            <a:ext cx="193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www.zooclub.ru</a:t>
            </a:r>
            <a:endParaRPr lang="ru-RU" b="1" dirty="0"/>
          </a:p>
        </p:txBody>
      </p:sp>
      <p:pic>
        <p:nvPicPr>
          <p:cNvPr id="5" name="Рисунок 4" descr="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797152"/>
            <a:ext cx="1879857" cy="1906712"/>
          </a:xfrm>
          <a:prstGeom prst="rect">
            <a:avLst/>
          </a:prstGeom>
        </p:spPr>
      </p:pic>
      <p:pic>
        <p:nvPicPr>
          <p:cNvPr id="6" name="Рисунок 5" descr="11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88640"/>
            <a:ext cx="2122507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КСОЛОИТЦКУИНТЛИ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3325097375_e9f927774d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799"/>
            <a:ext cx="7249948" cy="4837075"/>
          </a:xfr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Мексиканская голая собака, или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ксолоитцкуинтли</a:t>
            </a:r>
            <a:r>
              <a:rPr lang="ru-RU" dirty="0" smtClean="0"/>
              <a:t>. Несмотря на название, эта порода наравне с голой разновидностью имеет и покрытых шерстью представителей. Наиболее необычно смотрятся бесшерстные собаки. Их лишенная волос кожа чаще всего окрашена в коричневый, серый, черный цвет или их оттенки. </a:t>
            </a:r>
            <a:r>
              <a:rPr lang="ru-RU" b="1" dirty="0" smtClean="0"/>
              <a:t>Эта порода собак занесена в Книгу рекордов Гиннеса, как млекопитающее с самой высокой температурой тела</a:t>
            </a:r>
            <a:r>
              <a:rPr lang="ru-RU" dirty="0" smtClean="0"/>
              <a:t>! </a:t>
            </a:r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229200"/>
            <a:ext cx="1855093" cy="14222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ШАР-ПЕЙ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1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48245"/>
            <a:ext cx="6768752" cy="4760689"/>
          </a:xfr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Шар-пеи</a:t>
            </a:r>
            <a:r>
              <a:rPr lang="ru-RU" dirty="0" smtClean="0"/>
              <a:t> были выведены как охотничьи собаки. Их многочисленные складки по всему телу спасали собак от укусов диких животных и давали </a:t>
            </a:r>
            <a:r>
              <a:rPr lang="ru-RU" dirty="0" err="1" smtClean="0"/>
              <a:t>шар-пеям</a:t>
            </a:r>
            <a:r>
              <a:rPr lang="ru-RU" dirty="0" smtClean="0"/>
              <a:t> некоторое преимущество в атаке. Не только шкура собак этой породы делает их необычными и уникальными, но и синий или фиолетовый язык. Не зря китайцы называли </a:t>
            </a:r>
            <a:r>
              <a:rPr lang="ru-RU" dirty="0" err="1" smtClean="0"/>
              <a:t>шар-пеев</a:t>
            </a:r>
            <a:r>
              <a:rPr lang="ru-RU" dirty="0" smtClean="0"/>
              <a:t> «собаки, лизнувшие небо». Кроме прочего, </a:t>
            </a:r>
            <a:r>
              <a:rPr lang="ru-RU" b="1" dirty="0" err="1" smtClean="0"/>
              <a:t>шар-пеи</a:t>
            </a:r>
            <a:r>
              <a:rPr lang="ru-RU" b="1" dirty="0" smtClean="0"/>
              <a:t> «угодили» в Книгу рекордов </a:t>
            </a:r>
            <a:r>
              <a:rPr lang="ru-RU" b="1" dirty="0" err="1" smtClean="0"/>
              <a:t>Гиннесса</a:t>
            </a:r>
            <a:r>
              <a:rPr lang="ru-RU" b="1" dirty="0" smtClean="0"/>
              <a:t> как редчайшие домашние собаки в мире.</a:t>
            </a:r>
            <a:endParaRPr lang="ru-RU" b="1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229200"/>
            <a:ext cx="1855093" cy="14222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БОРЗЫЕ СОБАКИ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1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556792"/>
            <a:ext cx="4417335" cy="5035763"/>
          </a:xfr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Борзые собаки</a:t>
            </a:r>
            <a:r>
              <a:rPr lang="ru-RU" dirty="0" smtClean="0"/>
              <a:t>. Представителей этой группы пород охотничьих собак невозможно перепутать ни с кем. Существует 11 пород входящих в эту группу. Все они объединены общими узнаваемыми чертами, присущими всем борзым. Собаки этой группы пород высокие и стройные (даже худощавые). Голова  у них сильно вытянутая, клиновидная, уши закидываются назад и прижимаются к голове близко друг к другу. Шея длинная, а грудь широкая. </a:t>
            </a:r>
            <a:endParaRPr lang="ru-RU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229200"/>
            <a:ext cx="1855093" cy="14222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НЕМЕЦКИЙ ДОГ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1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650502"/>
            <a:ext cx="3456384" cy="4958759"/>
          </a:xfr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Немецкий дог </a:t>
            </a:r>
            <a:r>
              <a:rPr lang="ru-RU" b="1" dirty="0" smtClean="0"/>
              <a:t>удивителен своими размерами</a:t>
            </a:r>
            <a:r>
              <a:rPr lang="ru-RU" dirty="0" smtClean="0"/>
              <a:t>. Кобели часто вырастают в высоту выше 80, а суки - выше 72 см. Для сравнения, это половина среднего роста человека. Помимо этого, они коренастые, но стройные. Еще одной особенностью этой породы является их дружелюбие. У владельцев немецких догов очень редко возникают проблемы с социализацией. Может быть, выражение «хорошего человека должно быть много» уже пора перефразировать и использовать в отношении собак?</a:t>
            </a:r>
            <a:endParaRPr lang="ru-RU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229200"/>
            <a:ext cx="1855093" cy="14222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БАССЕТ-ХАУНД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1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81608"/>
            <a:ext cx="7200800" cy="4800533"/>
          </a:xfr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r>
              <a:rPr lang="ru-RU" dirty="0" smtClean="0"/>
              <a:t>Глядя 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бассет-хаундов</a:t>
            </a:r>
            <a:r>
              <a:rPr lang="ru-RU" dirty="0" smtClean="0"/>
              <a:t>, меньше всего думается про его охотничьи корни. Эти неуклюжие, </a:t>
            </a:r>
            <a:r>
              <a:rPr lang="ru-RU" dirty="0" err="1" smtClean="0"/>
              <a:t>коротколапые</a:t>
            </a:r>
            <a:r>
              <a:rPr lang="ru-RU" dirty="0" smtClean="0"/>
              <a:t>, морщинистые собаки являются потомками такс. У них своенравный и упертый характер. Однако не этим они заслужили свое место в ТОП, а своим бегом. Все складки на теле, уши, свисающие щеки, - все это при беге ходит ходуном, придавая невероятно смешной вид собаке. Глядя на бег собак этой породы, рассмеется даже самый мрачный человек. </a:t>
            </a:r>
            <a:endParaRPr lang="ru-RU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229200"/>
            <a:ext cx="1855093" cy="14222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БЕРГАМСКАЯ ОВЧАРКА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7178160" cy="4788858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ДАЛМАТИН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1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4990" y="1537592"/>
            <a:ext cx="6727410" cy="4843735"/>
          </a:xfr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Далматин</a:t>
            </a:r>
            <a:r>
              <a:rPr lang="ru-RU" dirty="0" smtClean="0"/>
              <a:t> – еще одна необычная порода собак. На их белой короткой шерсти имеются многочисленные черные пятна неправильной формы и разного размера. А щенки рождаются абсолютно белыми! В 17-18 веках в Англии далматинца считались аристократической породой именно благодаря своему окрасу. И благодаря ему же, они замыкают этот список самых необычных собак планеты.</a:t>
            </a:r>
            <a:endParaRPr lang="ru-RU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229200"/>
            <a:ext cx="1855093" cy="1422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Бергамская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овчарка, или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бергамаско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родом из Италии. Ее особенность заключена в шерсти, которая выглядит, как толсто заплетенные косички, шнуры </a:t>
            </a:r>
            <a:r>
              <a:rPr lang="ru-RU" sz="2800" dirty="0" err="1" smtClean="0"/>
              <a:t>комондора</a:t>
            </a:r>
            <a:r>
              <a:rPr lang="ru-RU" sz="2800" dirty="0" smtClean="0"/>
              <a:t> или плотные колтуны. Длинная и тяжелая шерсть густо покрывает все тело и голову, свисает над глазами, закрывая их. Собаки этой породы относятся к пастушьим, в свое время они помогали фермерам Северной Италии управляться со скотом.</a:t>
            </a:r>
            <a:endParaRPr lang="ru-RU" sz="2800" dirty="0"/>
          </a:p>
        </p:txBody>
      </p:sp>
      <p:pic>
        <p:nvPicPr>
          <p:cNvPr id="5" name="Рисунок 4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229200"/>
            <a:ext cx="1855093" cy="14222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КИТАЙСКАЯ ХОХЛАТАЯ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1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48937"/>
            <a:ext cx="7344816" cy="4761889"/>
          </a:xfr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Китайские хохлатые собаки </a:t>
            </a:r>
            <a:r>
              <a:rPr lang="ru-RU" sz="2800" dirty="0" smtClean="0"/>
              <a:t>нередко становятся победителями конкурсов на звание самой страшной (некрасивой) собаки, но на самом деле это довольно очаровательные и живые собачки. Стоит отметить, что не все собаки этой породы голые, существует вторая вариация, представители которой полностью покрыты вуалеобразными волосками (таких собак называют «пуховками»).</a:t>
            </a:r>
            <a:endParaRPr lang="ru-RU" sz="2800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229200"/>
            <a:ext cx="1855093" cy="14222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БЕДЛИНГТОН-ТЕРЬЕР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2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840760" cy="479993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Бедлингтон-терьера</a:t>
            </a:r>
            <a:r>
              <a:rPr lang="ru-RU" dirty="0" smtClean="0"/>
              <a:t> довольно часто называют «овечкой» за некоторое внешнее сходство, но характер у этой породы совсем не овечий, а даже наоборот. Собаки этой породы могут проявлять агрессию к себе подобным. Голова </a:t>
            </a:r>
            <a:r>
              <a:rPr lang="ru-RU" dirty="0" err="1" smtClean="0"/>
              <a:t>бедлингтон-терьеров</a:t>
            </a:r>
            <a:r>
              <a:rPr lang="ru-RU" dirty="0" smtClean="0"/>
              <a:t> имеет грушевидную форму. Треугольные уши собак свисают, а шерсть состоит из мелких завитков и покрывает собаку целиком, исключение составляют только основания ушей и тонкий хвостик. </a:t>
            </a:r>
            <a:endParaRPr lang="ru-RU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229200"/>
            <a:ext cx="1855093" cy="14222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ПУЛИ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5180667395_4f8dd7c7a4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984776" cy="4660155"/>
          </a:xfr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Пули, или венгерская пастушья водяная собака</a:t>
            </a:r>
            <a:r>
              <a:rPr lang="ru-RU" sz="2500" dirty="0" smtClean="0"/>
              <a:t>, - еще одно необычное лохматое животное. Собаки этой породы внешне напоминают </a:t>
            </a:r>
            <a:r>
              <a:rPr lang="ru-RU" sz="2500" dirty="0" err="1" smtClean="0"/>
              <a:t>комондоров</a:t>
            </a:r>
            <a:r>
              <a:rPr lang="ru-RU" sz="2500" dirty="0" smtClean="0"/>
              <a:t> в миниатюре. У них похожая </a:t>
            </a:r>
            <a:r>
              <a:rPr lang="ru-RU" sz="2500" dirty="0" err="1" smtClean="0"/>
              <a:t>шнурообразная</a:t>
            </a:r>
            <a:r>
              <a:rPr lang="ru-RU" sz="2500" dirty="0" smtClean="0"/>
              <a:t> шерсть, плотно покрывающая абсолютно все тело собак. Такая шерсть имеет водоотталкивающие свойства и отлично защищает ее обладателей от непогоды. Когда пули бежит или прыгает, он становится похож на овальное черное мохнатое Нечто - разлетающиеся во все стороны пряди волос скрывают голову и конечности. </a:t>
            </a:r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229200"/>
            <a:ext cx="1855093" cy="142223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</TotalTime>
  <Words>784</Words>
  <Application>Microsoft Office PowerPoint</Application>
  <PresentationFormat>Экран (4:3)</PresentationFormat>
  <Paragraphs>45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Самые необычные собаки</vt:lpstr>
      <vt:lpstr>БЕРГАМСКАЯ ОВЧАРКА</vt:lpstr>
      <vt:lpstr>Слайд 3</vt:lpstr>
      <vt:lpstr>КИТАЙСКАЯ ХОХЛАТАЯ</vt:lpstr>
      <vt:lpstr>Слайд 5</vt:lpstr>
      <vt:lpstr>БЕДЛИНГТОН-ТЕРЬЕР</vt:lpstr>
      <vt:lpstr>Слайд 7</vt:lpstr>
      <vt:lpstr>ПУЛИ</vt:lpstr>
      <vt:lpstr>Слайд 9</vt:lpstr>
      <vt:lpstr>КСОЛОИТЦКУИНТЛИ</vt:lpstr>
      <vt:lpstr>Слайд 11</vt:lpstr>
      <vt:lpstr>ШАР-ПЕЙ</vt:lpstr>
      <vt:lpstr>Слайд 13</vt:lpstr>
      <vt:lpstr>БОРЗЫЕ СОБАКИ</vt:lpstr>
      <vt:lpstr>Слайд 15</vt:lpstr>
      <vt:lpstr>НЕМЕЦКИЙ ДОГ</vt:lpstr>
      <vt:lpstr>Слайд 17</vt:lpstr>
      <vt:lpstr>БАССЕТ-ХАУНД</vt:lpstr>
      <vt:lpstr>Слайд 19</vt:lpstr>
      <vt:lpstr>ДАЛМАТИН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необычные собаки</dc:title>
  <dc:creator>zooclub.ru</dc:creator>
  <cp:keywords>животные, собаки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12</cp:revision>
  <dcterms:created xsi:type="dcterms:W3CDTF">2014-02-09T08:42:37Z</dcterms:created>
  <dcterms:modified xsi:type="dcterms:W3CDTF">2018-02-16T05:42:57Z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