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3BEA6-05A3-436B-A957-2D424BB2DCB2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F29C4-60C5-49E0-9A95-0123E7301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http://www.zooclub.ru/samye/molochnye_porody_korov.shtml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29C4-60C5-49E0-9A95-0123E73018A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http://www.zooclub.ru/samye/molochnye_porody_korov.shtml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29C4-60C5-49E0-9A95-0123E73018A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http://www.zooclub.ru/samye/molochnye_porody_korov.shtml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29C4-60C5-49E0-9A95-0123E73018A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http://www.zooclub.ru/samye/molochnye_porody_korov.shtml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29C4-60C5-49E0-9A95-0123E73018A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http://www.zooclub.ru/samye/molochnye_porody_korov.shtml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29C4-60C5-49E0-9A95-0123E73018A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http://www.zooclub.ru/samye/molochnye_porody_korov.shtml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29C4-60C5-49E0-9A95-0123E73018A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http://www.zooclub.ru/samye/molochnye_porody_korov.shtml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29C4-60C5-49E0-9A95-0123E73018A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http://www.zooclub.ru/samye/molochnye_porody_korov.shtml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29C4-60C5-49E0-9A95-0123E73018A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http://www.zooclub.ru/samye/molochnye_porody_korov.shtml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29C4-60C5-49E0-9A95-0123E73018A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http://www.zooclub.ru/samye/molochnye_porody_korov.shtml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29C4-60C5-49E0-9A95-0123E73018A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http://www.zooclub.ru/samye/molochnye_porody_korov.shtml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29C4-60C5-49E0-9A95-0123E73018A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http://www.zooclub.ru/samye/molochnye_porody_korov.shtml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29C4-60C5-49E0-9A95-0123E73018A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3A97-CA43-45E8-BDBD-F496E00323B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8F7D-F38A-42AD-A36F-F5F52D6B4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3A97-CA43-45E8-BDBD-F496E00323B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8F7D-F38A-42AD-A36F-F5F52D6B4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3A97-CA43-45E8-BDBD-F496E00323B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8F7D-F38A-42AD-A36F-F5F52D6B4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3A97-CA43-45E8-BDBD-F496E00323B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8F7D-F38A-42AD-A36F-F5F52D6B4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3A97-CA43-45E8-BDBD-F496E00323B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8F7D-F38A-42AD-A36F-F5F52D6B4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3A97-CA43-45E8-BDBD-F496E00323B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8F7D-F38A-42AD-A36F-F5F52D6B4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3A97-CA43-45E8-BDBD-F496E00323B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8F7D-F38A-42AD-A36F-F5F52D6B4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3A97-CA43-45E8-BDBD-F496E00323B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8F7D-F38A-42AD-A36F-F5F52D6B4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3A97-CA43-45E8-BDBD-F496E00323B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8F7D-F38A-42AD-A36F-F5F52D6B4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3A97-CA43-45E8-BDBD-F496E00323B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8F7D-F38A-42AD-A36F-F5F52D6B4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03A97-CA43-45E8-BDBD-F496E00323B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8F7D-F38A-42AD-A36F-F5F52D6B4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1988840"/>
            <a:ext cx="6173808" cy="2735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молочные породы коров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Молочные коровы – лидеры по экономичности и производительности среди всех животных, производящих молоко. В отличие от коров мясной направленности и других животных, молочные коровы дают наибольший объем молока за лактацию на единицу живого веса.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520" y="6309320"/>
            <a:ext cx="181299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www.zooclub.ru</a:t>
            </a:r>
            <a:endParaRPr lang="ru-RU" b="1" dirty="0"/>
          </a:p>
        </p:txBody>
      </p:sp>
      <p:pic>
        <p:nvPicPr>
          <p:cNvPr id="5" name="Рисунок 4" descr="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764704"/>
            <a:ext cx="4104456" cy="303729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5277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Красная степная порода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44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344815" cy="522706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7" y="692697"/>
            <a:ext cx="6852578" cy="5327104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FFFF00"/>
                </a:solidFill>
              </a:rPr>
              <a:t>Красная степная порода </a:t>
            </a:r>
            <a:r>
              <a:rPr lang="ru-RU" sz="2500" dirty="0" smtClean="0"/>
              <a:t>коров родом с Украины. Выведена она в конце 18 столетия. Животные этой породы – обладатели красной масти, не самых грозных светлых рогов, черных копыт и длинного туловища. На теле коров имеются также пятна белого цвета.  Представители породы имеют рост около 126-129 см и вес порядка 800-900 кг (быки крупнее). Показатели среднегодового удоя средние – 3500-4500 кг. Рекордные удои получены в размере 12426 кг от Морошки и 11100 кг от Заявки (Омская область). Доля жира колеблется между 3,2 и 5,3%, доля белка – 3,2-3,5%. </a:t>
            </a:r>
            <a:endParaRPr lang="ru-RU" sz="2500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743744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Тагильская</a:t>
            </a:r>
            <a:r>
              <a:rPr lang="ru-RU" dirty="0" smtClean="0">
                <a:solidFill>
                  <a:srgbClr val="FFFF00"/>
                </a:solidFill>
              </a:rPr>
              <a:t> порода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4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7488831" cy="5179774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7" y="692697"/>
            <a:ext cx="6852578" cy="5327104"/>
          </a:xfrm>
        </p:spPr>
        <p:txBody>
          <a:bodyPr>
            <a:normAutofit/>
          </a:bodyPr>
          <a:lstStyle/>
          <a:p>
            <a:r>
              <a:rPr lang="ru-RU" sz="2500" b="1" dirty="0" err="1" smtClean="0">
                <a:solidFill>
                  <a:srgbClr val="FFFF00"/>
                </a:solidFill>
              </a:rPr>
              <a:t>Тагильская</a:t>
            </a:r>
            <a:r>
              <a:rPr lang="ru-RU" sz="2500" b="1" dirty="0" smtClean="0">
                <a:solidFill>
                  <a:srgbClr val="FFFF00"/>
                </a:solidFill>
              </a:rPr>
              <a:t> порода </a:t>
            </a:r>
            <a:r>
              <a:rPr lang="ru-RU" sz="2500" dirty="0" smtClean="0"/>
              <a:t>коров окончательно сформировалась к началу 20 века. Ее представители могут иметь достаточно широкий спектр мастей: черную, черно-пеструю, красно-пеструю, бурую, красную, буро-пеструю. Их рост в холке не превышает 129 см, а вес – 500 (коровы) – 900 кг (быки). Для </a:t>
            </a:r>
            <a:r>
              <a:rPr lang="ru-RU" sz="2500" dirty="0" err="1" smtClean="0"/>
              <a:t>тагильской</a:t>
            </a:r>
            <a:r>
              <a:rPr lang="ru-RU" sz="2500" dirty="0" smtClean="0"/>
              <a:t> породы характерна молокоотдача равная 1,2-1,7 кг/мин, среднегодовой удой редко превышает 3500-3800 кг с одной коровы. Зато жирность молока высокая – около 4,25%. Доля белка средняя либо высокая (3,3-3,6%). 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671736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Айрширская</a:t>
            </a:r>
            <a:r>
              <a:rPr lang="ru-RU" dirty="0" smtClean="0">
                <a:solidFill>
                  <a:srgbClr val="FFFF00"/>
                </a:solidFill>
              </a:rPr>
              <a:t> порода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44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135633" cy="5256584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7" y="764705"/>
            <a:ext cx="6852578" cy="5255096"/>
          </a:xfrm>
        </p:spPr>
        <p:txBody>
          <a:bodyPr>
            <a:normAutofit/>
          </a:bodyPr>
          <a:lstStyle/>
          <a:p>
            <a:r>
              <a:rPr lang="ru-RU" sz="2500" b="1" dirty="0" err="1" smtClean="0">
                <a:solidFill>
                  <a:srgbClr val="FFFF00"/>
                </a:solidFill>
              </a:rPr>
              <a:t>Айрширская</a:t>
            </a:r>
            <a:r>
              <a:rPr lang="ru-RU" sz="2500" b="1" dirty="0" smtClean="0">
                <a:solidFill>
                  <a:srgbClr val="FFFF00"/>
                </a:solidFill>
              </a:rPr>
              <a:t> порода </a:t>
            </a:r>
            <a:r>
              <a:rPr lang="ru-RU" sz="2500" dirty="0" smtClean="0"/>
              <a:t>коров берет свое начало в Шотландии (18 век). Коровы этой породы имеют преимущественно красно-белую масть. Они обладают типичным «молочным» экстерьером: удлиненным туловищем, средней по размеру головой, крепкой конструкцией, правильно поставленными конечностями. Средний вес коров – около 480 кг, быков – 800 кг. Средняя скорость </a:t>
            </a:r>
            <a:r>
              <a:rPr lang="ru-RU" sz="2500" dirty="0" err="1" smtClean="0"/>
              <a:t>молоковыведения</a:t>
            </a:r>
            <a:r>
              <a:rPr lang="ru-RU" sz="2500" dirty="0" smtClean="0"/>
              <a:t> – 2,0 кг/мин. Среднегодовые удои коров </a:t>
            </a:r>
            <a:r>
              <a:rPr lang="ru-RU" sz="2500" dirty="0" err="1" smtClean="0"/>
              <a:t>айширской</a:t>
            </a:r>
            <a:r>
              <a:rPr lang="ru-RU" sz="2500" dirty="0" smtClean="0"/>
              <a:t> породы высокие и составляют 6000-7000 кг (жир-3,8-4,3%, белок -3,4-3,8%). </a:t>
            </a:r>
            <a:endParaRPr lang="ru-RU" sz="2500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67173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Джерсейская порода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44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82808"/>
            <a:ext cx="7272807" cy="5103087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7" y="692697"/>
            <a:ext cx="6852578" cy="5327104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FFFF00"/>
                </a:solidFill>
              </a:rPr>
              <a:t>Джерсейская порода </a:t>
            </a:r>
            <a:r>
              <a:rPr lang="ru-RU" sz="2500" dirty="0" smtClean="0"/>
              <a:t>коров была выведена на небольшом острове-государстве Джерси. Как правило, животные этой породы бурой масти либо палевые. Отличительными особенностями джерсейских коров являются неправильно поставленные задние конечности, длинное тело, глубокая грудь с подгрудком, тонкая шея с множеством складок на ней. Среднегодовой удой, в сравнении с другими породами, средний (4300-5700 кг), но жирность гораздо выше. Средний ее показатель равен 5,34%, но бывает и до 7%. Доля белка – около 3,7%. </a:t>
            </a:r>
            <a:endParaRPr lang="ru-RU" sz="2500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67173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Красно-пестрая порода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44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5574"/>
            <a:ext cx="7344816" cy="5361716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7" y="620689"/>
            <a:ext cx="6852578" cy="5399112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FFFF00"/>
                </a:solidFill>
              </a:rPr>
              <a:t>Красно-пестрая порода </a:t>
            </a:r>
            <a:r>
              <a:rPr lang="ru-RU" sz="2500" dirty="0" smtClean="0"/>
              <a:t>коров раньше считалась разновидностью </a:t>
            </a:r>
            <a:r>
              <a:rPr lang="ru-RU" sz="2500" dirty="0" err="1" smtClean="0"/>
              <a:t>голштинской</a:t>
            </a:r>
            <a:r>
              <a:rPr lang="ru-RU" sz="2500" dirty="0" smtClean="0"/>
              <a:t> породы. Самостоятельной она стала в недалеком 1998 году. По экстерьеру порода схожа с </a:t>
            </a:r>
            <a:r>
              <a:rPr lang="ru-RU" sz="2500" dirty="0" err="1" smtClean="0"/>
              <a:t>голштинской</a:t>
            </a:r>
            <a:r>
              <a:rPr lang="ru-RU" sz="2500" dirty="0" smtClean="0"/>
              <a:t> породой. Масть животных практически стопроцентно красно-пестрая. У коров имеется чашеобразное вымя (индекс - 42-43). Характерная скорость выведения молока составляет 1,8 кг/мин. За год в среднем можно получить порядка 5000-6500 кг молока с одной коровы. Жирность, как правило, не превышает 3,9%, а доля белка составляет 3,2-3,4%. </a:t>
            </a:r>
            <a:endParaRPr lang="ru-RU" sz="2500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67173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Черно-пестрая порода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144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00124"/>
            <a:ext cx="7488831" cy="4630594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671736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Истобенская</a:t>
            </a:r>
            <a:r>
              <a:rPr lang="ru-RU" dirty="0" smtClean="0">
                <a:solidFill>
                  <a:srgbClr val="FFFF00"/>
                </a:solidFill>
              </a:rPr>
              <a:t> порода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44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19335"/>
            <a:ext cx="7056784" cy="5457246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7" y="692697"/>
            <a:ext cx="6852578" cy="5327104"/>
          </a:xfrm>
        </p:spPr>
        <p:txBody>
          <a:bodyPr>
            <a:normAutofit/>
          </a:bodyPr>
          <a:lstStyle/>
          <a:p>
            <a:r>
              <a:rPr lang="ru-RU" sz="2500" b="1" dirty="0" err="1" smtClean="0">
                <a:solidFill>
                  <a:srgbClr val="FFFF00"/>
                </a:solidFill>
              </a:rPr>
              <a:t>Истобенская</a:t>
            </a:r>
            <a:r>
              <a:rPr lang="ru-RU" sz="2500" b="1" dirty="0" smtClean="0">
                <a:solidFill>
                  <a:srgbClr val="FFFF00"/>
                </a:solidFill>
              </a:rPr>
              <a:t> порода </a:t>
            </a:r>
            <a:r>
              <a:rPr lang="ru-RU" sz="2500" dirty="0" smtClean="0"/>
              <a:t>коров – российская порода молочных коров. Коровы и быки этой породы имеют черный, черно-пестрый, красный или красно-пестрый окрас. Размеры животных средние: рост – около 120-129 см, вес 430-480 кг у телок и до 900 кг у быков. Для коров </a:t>
            </a:r>
            <a:r>
              <a:rPr lang="ru-RU" sz="2500" dirty="0" err="1" smtClean="0"/>
              <a:t>истобенской</a:t>
            </a:r>
            <a:r>
              <a:rPr lang="ru-RU" sz="2500" dirty="0" smtClean="0"/>
              <a:t> породы средним считается годовой удой равный 3700-4000 кг молока с долей белка – 3,5-4,1% и жирностью – 3,4-5,5%. Рекордсменами породы на родине (в Кировской области, Россия) являются Белуга 300 (8127 кг), Фара 1315 (8366 кг) и Бахча 612 (8194 кг). </a:t>
            </a:r>
            <a:endParaRPr lang="ru-RU" sz="2500" dirty="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К</a:t>
            </a:r>
            <a:r>
              <a:rPr lang="ru-RU" sz="2800" dirty="0" smtClean="0">
                <a:solidFill>
                  <a:srgbClr val="FFFF00"/>
                </a:solidFill>
              </a:rPr>
              <a:t>оличество молока, которое способна дать корова, его жирность и процент содержания белков напрямую зависят от пищи, которую потребляет животное, и условий содержания. Чем комфортнее будет среда и калорийнее пища, тем более высоких результатов можно ожидать от коров.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7" y="692697"/>
            <a:ext cx="6852578" cy="532710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Черно-пестрая порода коров </a:t>
            </a:r>
            <a:r>
              <a:rPr lang="ru-RU" dirty="0" smtClean="0"/>
              <a:t>– самая распространенная порода в России. На долю черно-пестрых коров приходится порядка 53% от общего числа российского молочного скота. Интенсивность молокоотдачи составляет примерно 1,2-1,4 кг/мин. Рост животных в холке – 130-132 см, а вес – 470-1000 кг (быки крупнее телок). Среднегодовые удои у племенных коров зависят от кормов, используемых при выращивании, и равняются – 5500-8500 кг (жирность – 3,4-4,15%, доля белка – 3,0-3,4%).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815752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Голштинская</a:t>
            </a:r>
            <a:r>
              <a:rPr lang="ru-RU" dirty="0" smtClean="0">
                <a:solidFill>
                  <a:srgbClr val="FFFF00"/>
                </a:solidFill>
              </a:rPr>
              <a:t> порода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44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15409"/>
            <a:ext cx="7272807" cy="5236421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7" y="836713"/>
            <a:ext cx="6852578" cy="518308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Голштинская</a:t>
            </a:r>
            <a:r>
              <a:rPr lang="ru-RU" b="1" dirty="0" smtClean="0">
                <a:solidFill>
                  <a:srgbClr val="FFFF00"/>
                </a:solidFill>
              </a:rPr>
              <a:t> порода коров </a:t>
            </a:r>
            <a:r>
              <a:rPr lang="ru-RU" dirty="0" smtClean="0"/>
              <a:t>выведена в Северной Америке (дата официальной регистрации – 1983 г). Представители породы черно-пестрой масти, ранее допускалась и красно-пестрая, но сегодня она уже выделена в отдельную породу. Рост животных около 140-145 см в холке. Живой вес зависит от пола – 1000-1250 кг. Подавляющее большинство коров этой породы обладают чашеобразным выменем. За один удой коровы дают от 30 кг и более молока со скоростью отдачи 2,5 кг/мин. Жирность молока обычно 3,5-3,96%, доля белка – не более 3,6%. </a:t>
            </a:r>
            <a:r>
              <a:rPr lang="ru-RU" dirty="0" err="1" smtClean="0"/>
              <a:t>Голштинская</a:t>
            </a:r>
            <a:r>
              <a:rPr lang="ru-RU" dirty="0" smtClean="0"/>
              <a:t> порода коров широко распространена в США, Канаде и Израиле.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67173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Холмогорская порода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44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0531" y="1971675"/>
            <a:ext cx="5715000" cy="3981450"/>
          </a:xfr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7" y="620689"/>
            <a:ext cx="6852578" cy="5399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Холмогорская порода коров</a:t>
            </a:r>
            <a:r>
              <a:rPr lang="ru-RU" sz="2800" dirty="0" smtClean="0"/>
              <a:t> – старинная высокопродуктивная российская порода. Для животных этой породы характерен рост до 137 см, максимальный вес 870 и 1200 кг для телок и быков соответственно, глубокая грудь, угловатые формы туловища, а также черно-пестрая (91%) или красно-пестрая (9%) масть. Среднегодовой удой, который можно получить от холмогорских коров, равен 3500-8000 кг. Характерная жирность полученного молока примерно 3,6-4,0%, а доля белка – 3,0-3,87%.</a:t>
            </a:r>
            <a:endParaRPr lang="ru-RU" sz="2800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59972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Ярославская порода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44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7272807" cy="5454606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7" y="692697"/>
            <a:ext cx="6852578" cy="53271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Ярославская порода коров </a:t>
            </a:r>
            <a:r>
              <a:rPr lang="ru-RU" sz="2800" dirty="0" smtClean="0"/>
              <a:t>существует уже более 200 лет. У животных этой породы на черном теле имеются белые пятна, располагающиеся на голове, конечностях и брюхе. В сравнении с другими породами, ярославские коровы мельче. Вес взрослого быка 700-800 кг, а телок – 500-600 кг. Рост также небольшой – до 127 см. Среднегодовая продуктивность коров ярославской породы – примерно 3500-6000 кг (рекордный показатель – 11590 кг). Доля белка – 3,4-3,7%, жира – 4,1-5,2%.</a:t>
            </a:r>
            <a:endParaRPr lang="ru-RU" sz="2800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5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872</TotalTime>
  <Words>1025</Words>
  <Application>Microsoft Office PowerPoint</Application>
  <PresentationFormat>Экран (4:3)</PresentationFormat>
  <Paragraphs>48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Тема5</vt:lpstr>
      <vt:lpstr>Самые молочные породы коров</vt:lpstr>
      <vt:lpstr>Черно-пестрая порода</vt:lpstr>
      <vt:lpstr>Слайд 3</vt:lpstr>
      <vt:lpstr>Голштинская порода</vt:lpstr>
      <vt:lpstr>Слайд 5</vt:lpstr>
      <vt:lpstr>Холмогорская порода</vt:lpstr>
      <vt:lpstr>Слайд 7</vt:lpstr>
      <vt:lpstr>Ярославская порода</vt:lpstr>
      <vt:lpstr>Слайд 9</vt:lpstr>
      <vt:lpstr>Красная степная порода</vt:lpstr>
      <vt:lpstr>Слайд 11</vt:lpstr>
      <vt:lpstr>Тагильская порода</vt:lpstr>
      <vt:lpstr>Слайд 13</vt:lpstr>
      <vt:lpstr>Айрширская порода</vt:lpstr>
      <vt:lpstr>Слайд 15</vt:lpstr>
      <vt:lpstr>Джерсейская порода</vt:lpstr>
      <vt:lpstr>Слайд 17</vt:lpstr>
      <vt:lpstr>Красно-пестрая порода</vt:lpstr>
      <vt:lpstr>Слайд 19</vt:lpstr>
      <vt:lpstr>Истобенская порода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молочные породы коров</dc:title>
  <dc:creator>zooclub.ru</dc:creator>
  <cp:keywords>животные, коровы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13</cp:revision>
  <dcterms:created xsi:type="dcterms:W3CDTF">2014-02-10T06:47:44Z</dcterms:created>
  <dcterms:modified xsi:type="dcterms:W3CDTF">2016-02-01T05:33:59Z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