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729E6-CD89-4541-9FD1-F5F95C815D8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53661-9C20-449B-B339-27D444BD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661-9C20-449B-B339-27D444BDF5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7DD163-1752-4E0F-87C0-DCDACDEDEC0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8A9E20-E977-4A79-A0B2-E157143D5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Самые крупные обитатели морей и океанов являлись одновременно и самыми длинными водными животными. На суше же отнюдь не самое большое животное планеты занимает первое место по длине тела. В отличие от водных обитателей, у существ, живущих на суше, не прослеживается связь между габаритами и длиной. Кто же тогда они - самые длинные сухопутные животные?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длинные сухопутные животные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437112"/>
            <a:ext cx="3542669" cy="175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Двугорбый верблюд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1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00628" cy="4468203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Двугорбые верблюды</a:t>
            </a:r>
            <a:r>
              <a:rPr lang="ru-RU" dirty="0" smtClean="0"/>
              <a:t> при росте в 1,5-2 метра имеют длину тела </a:t>
            </a:r>
            <a:r>
              <a:rPr lang="ru-RU" b="1" dirty="0" smtClean="0"/>
              <a:t>2,5-3,5 метра</a:t>
            </a:r>
            <a:r>
              <a:rPr lang="ru-RU" dirty="0" smtClean="0"/>
              <a:t>. Они являются весьма интересными животными. Горбы верблюдов служат хранилищем для подкожного жира. В каждом горбу может накапливаться до 35 кг жира. По состоянию горбов можно легко определить состояние самого животного: если горбы торчат вверх, значит, животное здоровое и хорошо питается, а если свисают, значит, верблюд истощен.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124228" cy="459512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Як </a:t>
            </a:r>
            <a:r>
              <a:rPr lang="ru-RU" dirty="0" smtClean="0"/>
              <a:t>имеет несколько отличительных  особенностей: длинное тело, короткие конечности, низко посаженную голову, горб в передней части тела, длинные загнутые примерно от середины рога. Длина взрослого самца может достигать </a:t>
            </a:r>
            <a:r>
              <a:rPr lang="ru-RU" b="1" dirty="0" smtClean="0"/>
              <a:t>3,5 метров</a:t>
            </a:r>
            <a:r>
              <a:rPr lang="ru-RU" dirty="0" smtClean="0"/>
              <a:t>, а самок – </a:t>
            </a:r>
            <a:r>
              <a:rPr lang="ru-RU" b="1" dirty="0" smtClean="0"/>
              <a:t>2,7 м</a:t>
            </a:r>
            <a:r>
              <a:rPr lang="ru-RU" dirty="0" smtClean="0"/>
              <a:t>. В Тибете жители деревень часто используют это животное в хозяйстве. Содержание яка дает не только мясо, но также жители используют его внутренние органы, шкуру, шерсть и как тягловую силу.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Азиатский буйвол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49905" cy="45720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r>
              <a:rPr lang="ru-RU" b="1" dirty="0" smtClean="0"/>
              <a:t>Азиатский буйвол</a:t>
            </a:r>
            <a:r>
              <a:rPr lang="ru-RU" dirty="0" smtClean="0"/>
              <a:t> – распространенное домашнее животное в Юго-Восточной Азии. Жители азиатских стран выращивают буйволов для получения мяса, иногда молока и шкур. В Индии мясо священных животных (коров) заменяют разрешенным мясом буйволов. Нередко азиатских буйволов, длиной </a:t>
            </a:r>
            <a:r>
              <a:rPr lang="ru-RU" b="1" dirty="0" smtClean="0"/>
              <a:t>более 3 метров</a:t>
            </a:r>
            <a:r>
              <a:rPr lang="ru-RU" dirty="0" smtClean="0"/>
              <a:t>, имеющих острые рога до 2 м длиной, содержат для специальных </a:t>
            </a:r>
            <a:r>
              <a:rPr lang="ru-RU" dirty="0" err="1" smtClean="0"/>
              <a:t>буйволиных</a:t>
            </a:r>
            <a:r>
              <a:rPr lang="ru-RU" dirty="0" smtClean="0"/>
              <a:t> боев. </a:t>
            </a:r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Амурский тигр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912768" cy="4320481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ru-RU" b="1" dirty="0" smtClean="0"/>
              <a:t>Амурский, или  уссурийский тигр </a:t>
            </a:r>
            <a:r>
              <a:rPr lang="ru-RU" dirty="0" smtClean="0"/>
              <a:t> - самый крупный среди тигров. Длина его тела может достигать </a:t>
            </a:r>
            <a:r>
              <a:rPr lang="ru-RU" b="1" dirty="0" smtClean="0"/>
              <a:t>3 м</a:t>
            </a:r>
            <a:r>
              <a:rPr lang="ru-RU" dirty="0" smtClean="0"/>
              <a:t>. Весят эти дикие кошки около 300 кг. Они отлично бегают, а также плавают. К сожалению, уссурийских тигров осталось очень мало, поэтому они включены в список исчезающих видов животных.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медведь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6539"/>
            <a:ext cx="6912768" cy="4320481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медведь</a:t>
            </a:r>
            <a:r>
              <a:rPr lang="ru-RU" dirty="0" smtClean="0"/>
              <a:t> – самое крупное сухопутное животное Арктики и к тому же одно из самых длинных животных мира. Длина некоторых особей может достигать </a:t>
            </a:r>
            <a:r>
              <a:rPr lang="ru-RU" b="1" dirty="0" smtClean="0"/>
              <a:t>2,8-3 м</a:t>
            </a:r>
            <a:r>
              <a:rPr lang="ru-RU" dirty="0" smtClean="0"/>
              <a:t>, средняя же длина – 2-2,5 м. Интересно, что у этих больших хищников, лишенных пигментной окраски, белый волосяной покров, а кожа – черная.</a:t>
            </a:r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Сетчатый питон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53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516724" cy="4344483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84776" cy="4365486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ru-RU" b="1" dirty="0" smtClean="0"/>
              <a:t>Лоси</a:t>
            </a:r>
            <a:r>
              <a:rPr lang="ru-RU" dirty="0" smtClean="0"/>
              <a:t> обладают запоминающимся внешним видом, их невозможно перепутать с  оленями. Длина тела этих животных </a:t>
            </a:r>
            <a:r>
              <a:rPr lang="ru-RU" b="1" dirty="0" smtClean="0"/>
              <a:t>2,5-3 м</a:t>
            </a:r>
            <a:r>
              <a:rPr lang="ru-RU" dirty="0" smtClean="0"/>
              <a:t>, вес около 350-600 кг. У лосей короткая шея, высокая холка, напоминающая горб, длинные конечности, крупная голова, нависающая верхняя губа. Под горлом располагается, так называемая, «серьга», представляющая собой кожистый вырост длиной от 20 до 40 см. 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суше самыми длинными обитателями являются змеи. Среди них многие имеют среднюю длину тела около 3-5 метров. </a:t>
            </a:r>
            <a:r>
              <a:rPr lang="ru-RU" b="1" dirty="0" smtClean="0"/>
              <a:t>Сетчатый питон</a:t>
            </a:r>
            <a:r>
              <a:rPr lang="ru-RU" dirty="0" smtClean="0"/>
              <a:t> – змея с двумя «титулами»: самая длинная змея в мире и самое длинное сухопутное животное планеты. Сетчатые питоны могут достигать длины около 10 метров, а змея, пойманная на Филиппинах, была занесена в Книгу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, так как ее длина была </a:t>
            </a:r>
            <a:r>
              <a:rPr lang="ru-RU" b="1" dirty="0" smtClean="0"/>
              <a:t>почти 15 м </a:t>
            </a:r>
            <a:r>
              <a:rPr lang="ru-RU" dirty="0" smtClean="0"/>
              <a:t>(14,85 м)!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Анаконда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14802" cy="4476535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r>
              <a:rPr lang="ru-RU" b="1" dirty="0" smtClean="0"/>
              <a:t>Анаконда</a:t>
            </a:r>
            <a:r>
              <a:rPr lang="ru-RU" dirty="0" smtClean="0"/>
              <a:t> –  крупная и длинная змея. В природе можно встретить особей этого вида длинной около 5-6 метров. Известны случаи, когда анаконды вырастали и до 9 метров в длину. Но и эта длина непредельная, рекорд для анаконды – </a:t>
            </a:r>
            <a:r>
              <a:rPr lang="ru-RU" b="1" dirty="0" smtClean="0"/>
              <a:t>11,43 м.</a:t>
            </a:r>
            <a:endParaRPr lang="ru-RU" b="1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Тигровый питон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67500" cy="44481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ru-RU" b="1" dirty="0" smtClean="0"/>
              <a:t>Темный тигровый питон</a:t>
            </a:r>
            <a:r>
              <a:rPr lang="ru-RU" dirty="0" smtClean="0"/>
              <a:t>, встречающийся практически по всей Азии, обычно вырастает до 5-6 метров в длину (редко 7-8 м). Рекордной для этого вида змей стала длина </a:t>
            </a:r>
            <a:r>
              <a:rPr lang="ru-RU" b="1" dirty="0" smtClean="0"/>
              <a:t>9,10 м</a:t>
            </a:r>
            <a:r>
              <a:rPr lang="ru-RU" dirty="0" smtClean="0"/>
              <a:t>. Самка темного тигрового питона, которую содержали в неволе (США, Иллинойс), смогла удивить своих владельцев длиной тела в восемь с небольшим метров.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Индийские слоны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30070" cy="4464280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r>
              <a:rPr lang="ru-RU" dirty="0" smtClean="0"/>
              <a:t>Хотя </a:t>
            </a:r>
            <a:r>
              <a:rPr lang="ru-RU" b="1" dirty="0" smtClean="0"/>
              <a:t>индийские слоны </a:t>
            </a:r>
            <a:r>
              <a:rPr lang="ru-RU" dirty="0" smtClean="0"/>
              <a:t>уступают африканским слонам по массе, они превосходят их по длине тела. Можно сказать, что индийские слоны хорошо сложены: длина тела, равная </a:t>
            </a:r>
            <a:r>
              <a:rPr lang="ru-RU" b="1" dirty="0" smtClean="0"/>
              <a:t>5,5-6,5 м</a:t>
            </a:r>
            <a:r>
              <a:rPr lang="ru-RU" dirty="0" smtClean="0"/>
              <a:t>, пропорциональна высоте животного (2-3,5 м) и его массе тела, которая варьируется от 2 до 5 тонн.</a:t>
            </a:r>
            <a:endParaRPr lang="ru-RU" dirty="0"/>
          </a:p>
        </p:txBody>
      </p:sp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68344" y="260648"/>
            <a:ext cx="1205636" cy="14401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840</TotalTime>
  <Words>737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Самые длинные сухопутные животные</vt:lpstr>
      <vt:lpstr>Сетчатый питон</vt:lpstr>
      <vt:lpstr>Слайд 3</vt:lpstr>
      <vt:lpstr>Анаконда</vt:lpstr>
      <vt:lpstr>Слайд 5</vt:lpstr>
      <vt:lpstr>Тигровый питон</vt:lpstr>
      <vt:lpstr>Слайд 7</vt:lpstr>
      <vt:lpstr>Индийские слоны</vt:lpstr>
      <vt:lpstr>Слайд 9</vt:lpstr>
      <vt:lpstr>Двугорбый верблюд</vt:lpstr>
      <vt:lpstr>Слайд 11</vt:lpstr>
      <vt:lpstr>Як</vt:lpstr>
      <vt:lpstr>Слайд 13</vt:lpstr>
      <vt:lpstr>Азиатский буйвол</vt:lpstr>
      <vt:lpstr>Слайд 15</vt:lpstr>
      <vt:lpstr>Амурский тигр</vt:lpstr>
      <vt:lpstr>Слайд 17</vt:lpstr>
      <vt:lpstr>Белый медведь</vt:lpstr>
      <vt:lpstr>Слайд 19</vt:lpstr>
      <vt:lpstr>Лось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длинные сухопутные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2014-02-09T01:02:11Z</dcterms:created>
  <dcterms:modified xsi:type="dcterms:W3CDTF">2018-02-16T04:42:16Z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