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49153-8F67-492A-A586-E52731A5F31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C6323-4857-461A-A8D3-07C198E16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zooclub.ru/samye/bystrye_pticy_v_mire.shtml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6323-4857-461A-A8D3-07C198E161C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http://zooclub.ru/samye/bystrye_pticy_v_mire.shtml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6323-4857-461A-A8D3-07C198E161C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http://zooclub.ru/samye/bystrye_pticy_v_mire.shtml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6323-4857-461A-A8D3-07C198E161C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http://zooclub.ru/samye/bystrye_pticy_v_mire.shtml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6323-4857-461A-A8D3-07C198E161C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http://zooclub.ru/samye/bystrye_pticy_v_mire.shtml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6323-4857-461A-A8D3-07C198E161C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http://zooclub.ru/samye/bystrye_pticy_v_mire.shtml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6323-4857-461A-A8D3-07C198E161C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http://zooclub.ru/samye/bystrye_pticy_v_mire.shtml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6323-4857-461A-A8D3-07C198E161C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http://zooclub.ru/samye/bystrye_pticy_v_mire.shtml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6323-4857-461A-A8D3-07C198E161C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http://zooclub.ru/samye/bystrye_pticy_v_mire.shtml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6323-4857-461A-A8D3-07C198E161C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http://zooclub.ru/samye/bystrye_pticy_v_mire.shtml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6323-4857-461A-A8D3-07C198E161C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http://zooclub.ru/samye/bystrye_pticy_v_mire.shtml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6323-4857-461A-A8D3-07C198E161C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5377-E4D0-4CA3-A267-0C83DB3A129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4D3128-69D4-4A26-B4D8-C3034407DB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5377-E4D0-4CA3-A267-0C83DB3A129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3128-69D4-4A26-B4D8-C3034407D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5377-E4D0-4CA3-A267-0C83DB3A129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3128-69D4-4A26-B4D8-C3034407D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545377-E4D0-4CA3-A267-0C83DB3A129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14D3128-69D4-4A26-B4D8-C3034407DB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5377-E4D0-4CA3-A267-0C83DB3A129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3128-69D4-4A26-B4D8-C3034407DB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5377-E4D0-4CA3-A267-0C83DB3A129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3128-69D4-4A26-B4D8-C3034407DB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3128-69D4-4A26-B4D8-C3034407DB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5377-E4D0-4CA3-A267-0C83DB3A129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5377-E4D0-4CA3-A267-0C83DB3A129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3128-69D4-4A26-B4D8-C3034407DB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5377-E4D0-4CA3-A267-0C83DB3A129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3128-69D4-4A26-B4D8-C3034407D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545377-E4D0-4CA3-A267-0C83DB3A129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14D3128-69D4-4A26-B4D8-C3034407DB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5377-E4D0-4CA3-A267-0C83DB3A129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4D3128-69D4-4A26-B4D8-C3034407DB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3545377-E4D0-4CA3-A267-0C83DB3A1299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14D3128-69D4-4A26-B4D8-C3034407DB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Не только земля, но и небесные просторы заняты живыми существами. Ежедневно в небо поднимаются миллионы птиц в разных уголках планеты. Крылья позволяют животным преодолевать большие расстояния. Их способности в навигации поражают до сих пор. Но кто же из них самый быстрый летун?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Самые быстрые птицы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6296" y="6309320"/>
            <a:ext cx="1619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www.zooclub.ru</a:t>
            </a:r>
            <a:endParaRPr lang="ru-RU" sz="1600" dirty="0"/>
          </a:p>
        </p:txBody>
      </p:sp>
      <p:pic>
        <p:nvPicPr>
          <p:cNvPr id="5" name="Рисунок 4" descr="(59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548680"/>
            <a:ext cx="3384188" cy="2160240"/>
          </a:xfrm>
          <a:prstGeom prst="rect">
            <a:avLst/>
          </a:prstGeom>
        </p:spPr>
      </p:pic>
      <p:pic>
        <p:nvPicPr>
          <p:cNvPr id="6" name="Рисунок 5" descr="(89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34226">
            <a:off x="583843" y="4530953"/>
            <a:ext cx="1895168" cy="19662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9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430" y="1187228"/>
            <a:ext cx="6696962" cy="4978075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Голуби</a:t>
            </a:r>
            <a:endParaRPr lang="ru-RU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>
            <a:normAutofit/>
          </a:bodyPr>
          <a:lstStyle/>
          <a:p>
            <a:r>
              <a:rPr lang="ru-RU" dirty="0" smtClean="0"/>
              <a:t>Всем известные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почтовые голуби </a:t>
            </a:r>
            <a:r>
              <a:rPr lang="ru-RU" dirty="0" smtClean="0"/>
              <a:t>также отличные летуны. У голубей невероятная память, они могут преодолевать огромные расстояния, выполняя задание хозяина или возвращаясь домой. Скорость их полета очень даже не маленькая – </a:t>
            </a:r>
            <a:r>
              <a:rPr lang="ru-RU" b="1" dirty="0" smtClean="0"/>
              <a:t>90-100 км/ч</a:t>
            </a:r>
            <a:r>
              <a:rPr lang="ru-RU" dirty="0" smtClean="0"/>
              <a:t>. Они способны проводить в небе до 16 часов. Интересно, что почтовым голубям воздвигнуто больше памятников, чем другим пернатым. Мало того, памятник почтовому голубю есть почти в каждом европейском городе.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Скворцы</a:t>
            </a:r>
            <a:endParaRPr lang="ru-RU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5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24744"/>
            <a:ext cx="7431275" cy="5106348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Вестники весны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скворцы</a:t>
            </a:r>
            <a:r>
              <a:rPr lang="ru-RU" dirty="0" smtClean="0"/>
              <a:t> могут похвастаться не только приятным голосом и завидной «семейностью», но и скоростью своего полета. Они способны лететь со скоростью </a:t>
            </a:r>
            <a:r>
              <a:rPr lang="ru-RU" b="1" dirty="0" smtClean="0"/>
              <a:t>до 70 км/ч</a:t>
            </a:r>
            <a:r>
              <a:rPr lang="ru-RU" dirty="0" smtClean="0"/>
              <a:t>. Скворцы обитают практически на всех континентах планеты. Интересно, что как таковых гнезд скворцы не строят, просто выкладывают подходящее место пухом и травой. Самцы помогают самкам в воспитании потомства: подкармливают птенцов, учат их летать. Когда «семейные» обязанности завершены, скворцы собираются в стаи и кружат по округе в поисках пищи.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9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278439"/>
            <a:ext cx="7056784" cy="4681000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Дрозд-рябинник</a:t>
            </a:r>
            <a:endParaRPr lang="ru-RU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31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Дрозд-рябинник </a:t>
            </a:r>
            <a:r>
              <a:rPr lang="ru-RU" dirty="0" smtClean="0"/>
              <a:t> – один из крупных и интересных дроздов. Эти стайные птицы очень широко распространены на всей территории Евразии. Дрозды-рябинники имеют необычный голос и интересное оперение. У них серая голова и верхняя часть хвоста, остальная его часть черная, белая грудь с </a:t>
            </a:r>
            <a:r>
              <a:rPr lang="ru-RU" dirty="0" err="1" smtClean="0"/>
              <a:t>пестринами</a:t>
            </a:r>
            <a:r>
              <a:rPr lang="ru-RU" dirty="0" smtClean="0"/>
              <a:t>, крылья и часть спины между ними коричневые («кафтанчик»). Скорость этих птиц </a:t>
            </a:r>
            <a:r>
              <a:rPr lang="ru-RU" b="1" dirty="0" smtClean="0"/>
              <a:t>около 70 км/ч</a:t>
            </a:r>
            <a:r>
              <a:rPr lang="ru-RU" dirty="0" smtClean="0"/>
              <a:t>, при этом они несколько больше скворцов по размерам (25 см) и размаху крыльев (39-42 см).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Ласточки</a:t>
            </a:r>
            <a:endParaRPr lang="ru-RU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5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294190" cy="4907948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72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Ласточки</a:t>
            </a:r>
            <a:r>
              <a:rPr lang="ru-RU" dirty="0" smtClean="0"/>
              <a:t> внешне похожи на стрижей, но не настолько быстры, чем они. Скорость ласточек обычно около </a:t>
            </a:r>
            <a:r>
              <a:rPr lang="ru-RU" b="1" dirty="0" smtClean="0"/>
              <a:t>40 км/ч</a:t>
            </a:r>
            <a:r>
              <a:rPr lang="ru-RU" dirty="0" smtClean="0"/>
              <a:t>, а при перелетах может превышать </a:t>
            </a:r>
            <a:r>
              <a:rPr lang="ru-RU" b="1" dirty="0" smtClean="0"/>
              <a:t>50 км/ч</a:t>
            </a:r>
            <a:r>
              <a:rPr lang="ru-RU" dirty="0" smtClean="0"/>
              <a:t>. Обтекаемая форма тела, заостренные узкие крылья, раздвоенный хвост, - все это помогает птицам в поимке насекомых налету, обеспечивает выносливость ласточкам и хорошую маневренность.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Пустельга</a:t>
            </a:r>
            <a:endParaRPr lang="ru-RU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5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7366198" cy="4914306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Обыкновенная пустельга</a:t>
            </a:r>
            <a:r>
              <a:rPr lang="ru-RU" dirty="0" smtClean="0"/>
              <a:t> замыкает рейтинг самых быстрых летунов в мире. Это небольшая птица имеет среднюю скорость полета </a:t>
            </a:r>
            <a:r>
              <a:rPr lang="ru-RU" b="1" dirty="0" smtClean="0"/>
              <a:t>около 63 км/ч</a:t>
            </a:r>
            <a:r>
              <a:rPr lang="ru-RU" dirty="0" smtClean="0"/>
              <a:t>. Пустельга летает, чередуя медленный или быстрый полет со скольжением. Иногда птицы могут парить и даже зависать в воздухе, тогда хвост как бы </a:t>
            </a:r>
            <a:r>
              <a:rPr lang="ru-RU" dirty="0" err="1" smtClean="0"/>
              <a:t>подвисает</a:t>
            </a:r>
            <a:r>
              <a:rPr lang="ru-RU" dirty="0" smtClean="0"/>
              <a:t>, а крылья совершают быстрые мелкие взмахи («вибрируют»). Обыкновенная пустельга может также двигаться по инерции, сложив крылья, или лететь при неполном их раскрытии.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Сокол-сапсан</a:t>
            </a:r>
            <a:endParaRPr lang="ru-RU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5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7150174" cy="4872333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Люди с давних времен мечтали подняться в небо, и им это удалось. По скорости «механические птицы» могут двигаться быстрее природных обладателей крыльев в несколько раз. Но как бы то ни было, птицы не перестают удивлять людей своими достижениями, а красота их полета и «танцев» завораживает и сегодня.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72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 первенство в этом рейтинге борются две птицы –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черный стриж </a:t>
            </a:r>
            <a:r>
              <a:rPr lang="ru-RU" dirty="0" smtClean="0"/>
              <a:t>и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сокол-сапсан</a:t>
            </a:r>
            <a:r>
              <a:rPr lang="ru-RU" dirty="0" smtClean="0"/>
              <a:t>. Несомненно, самую большую скорость развивает сокол-сапсан, но в пике. Эти птицы разработали свою собственную тактику охоты. Они поднимаются высоко в небо и, завидев подходящую жертву, бросаются камнем вниз, сбивая ее ударом мощных лап. При этом броске скорость птицы превышает </a:t>
            </a:r>
            <a:r>
              <a:rPr lang="ru-RU" b="1" dirty="0" smtClean="0"/>
              <a:t>380 км/ч</a:t>
            </a:r>
            <a:r>
              <a:rPr lang="ru-RU" dirty="0" smtClean="0"/>
              <a:t>, а жертва после такого сумасшедшего удара может просто разлететься на крупные куски или у нее может оторваться часть тела. В обычном полете скорость соколов-сапсанов может превышать </a:t>
            </a:r>
            <a:r>
              <a:rPr lang="ru-RU" b="1" dirty="0" smtClean="0"/>
              <a:t>100 км/ч</a:t>
            </a:r>
            <a:r>
              <a:rPr lang="ru-RU" dirty="0" smtClean="0"/>
              <a:t>, что, между прочим, сравнимо со скоростью самого быстрого наземного животного – гепарда (около 110 км/ч).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Черный стриж</a:t>
            </a:r>
            <a:endParaRPr lang="ru-RU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5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7150174" cy="4780402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03304"/>
          </a:xfrm>
        </p:spPr>
        <p:txBody>
          <a:bodyPr>
            <a:normAutofit/>
          </a:bodyPr>
          <a:lstStyle/>
          <a:p>
            <a:r>
              <a:rPr lang="ru-RU" dirty="0" smtClean="0"/>
              <a:t>Однако сокол-сапсан уступает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черному стрижу </a:t>
            </a:r>
            <a:r>
              <a:rPr lang="ru-RU" dirty="0" smtClean="0"/>
              <a:t>по скорости горизонтального полета.  Черные стрижи (</a:t>
            </a:r>
            <a:r>
              <a:rPr lang="ru-RU" dirty="0" err="1" smtClean="0"/>
              <a:t>Apus</a:t>
            </a:r>
            <a:r>
              <a:rPr lang="ru-RU" dirty="0" smtClean="0"/>
              <a:t> </a:t>
            </a:r>
            <a:r>
              <a:rPr lang="ru-RU" dirty="0" err="1" smtClean="0"/>
              <a:t>apus</a:t>
            </a:r>
            <a:r>
              <a:rPr lang="ru-RU" dirty="0" smtClean="0"/>
              <a:t>)  – птицы небольших размеров с размахом крыльев 40-46 см. Строение их тела позволяет черным стрижам развивать скорость до </a:t>
            </a:r>
            <a:r>
              <a:rPr lang="ru-RU" b="1" dirty="0" smtClean="0"/>
              <a:t>150 км/ч</a:t>
            </a:r>
            <a:r>
              <a:rPr lang="ru-RU" dirty="0" smtClean="0"/>
              <a:t>. Интересно, что эти птицы практически живут в небе, проводя там 24 часа в сутки на протяжении более 3 лет. Птицы даже спят в полете: поднимаясь на высоту 2-3 тысяч метров, они кружат по кругу, просыпаясь каждые 5 секунд для того, чтобы сделать взмах крыльями.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9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61727"/>
            <a:ext cx="7056784" cy="4704523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r"/>
            <a:r>
              <a:rPr lang="ru-RU" b="1" dirty="0" err="1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Сероголовый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альбатрос</a:t>
            </a:r>
            <a:endParaRPr lang="ru-RU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728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tx2">
                    <a:lumMod val="90000"/>
                  </a:schemeClr>
                </a:solidFill>
              </a:rPr>
              <a:t>Сероголовый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 альбатрос</a:t>
            </a:r>
            <a:r>
              <a:rPr lang="ru-RU" dirty="0" smtClean="0"/>
              <a:t>, птица с самым большим размахом крыльев (3,5 м), конечно же, не совершает таких стремительных пике, как сокол-сапсан, и не кружит во сне, но она способна больше восьми часов подряд поддерживать среднюю скорость полета 130 км/ч. Этот факт был установлен благодаря датчикам слежения, прикрепленным к лапе одной из птиц этого вида. Эти данные даже зафиксированы в Книге рекордов Гиннеса.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9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65717"/>
            <a:ext cx="7200800" cy="4800534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Гаги</a:t>
            </a:r>
            <a:endParaRPr lang="ru-RU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03304"/>
          </a:xfrm>
        </p:spPr>
        <p:txBody>
          <a:bodyPr>
            <a:normAutofit/>
          </a:bodyPr>
          <a:lstStyle/>
          <a:p>
            <a:r>
              <a:rPr lang="ru-RU" dirty="0" smtClean="0"/>
              <a:t>Птицы рода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гаги</a:t>
            </a:r>
            <a:r>
              <a:rPr lang="ru-RU" dirty="0" smtClean="0"/>
              <a:t> из семейства утиных хоть и проводят большую часть жизни на воде, но по скорости полета обошли многих других птиц. Скорость, которую может развить гага, </a:t>
            </a:r>
            <a:r>
              <a:rPr lang="ru-RU" b="1" dirty="0" smtClean="0"/>
              <a:t>около 100 км/ч</a:t>
            </a:r>
            <a:r>
              <a:rPr lang="ru-RU" dirty="0" smtClean="0"/>
              <a:t>. Свои перелеты птицы совершают достаточно большими группами в построении «клин» или «вереница». Подниматься высоко в небо гагам нет необходимости, ведь их еда находится в воде (моллюски, ракообразные, черви и прочее), поэтому они летают низко. Эти птицы отличные ныряльщики, они могут погружаться на глубину до 20 метров.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674</TotalTime>
  <Words>906</Words>
  <Application>Microsoft Office PowerPoint</Application>
  <PresentationFormat>Экран (4:3)</PresentationFormat>
  <Paragraphs>44</Paragraphs>
  <Slides>20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Самые быстрые птицы</vt:lpstr>
      <vt:lpstr>Сокол-сапсан</vt:lpstr>
      <vt:lpstr>Слайд 3</vt:lpstr>
      <vt:lpstr>Черный стриж</vt:lpstr>
      <vt:lpstr>Слайд 5</vt:lpstr>
      <vt:lpstr>Сероголовый альбатрос</vt:lpstr>
      <vt:lpstr>Слайд 7</vt:lpstr>
      <vt:lpstr>Гаги</vt:lpstr>
      <vt:lpstr>Слайд 9</vt:lpstr>
      <vt:lpstr>Голуби</vt:lpstr>
      <vt:lpstr>Слайд 11</vt:lpstr>
      <vt:lpstr>Скворцы</vt:lpstr>
      <vt:lpstr>Слайд 13</vt:lpstr>
      <vt:lpstr>Дрозд-рябинник</vt:lpstr>
      <vt:lpstr>Слайд 15</vt:lpstr>
      <vt:lpstr>Ласточки</vt:lpstr>
      <vt:lpstr>Слайд 17</vt:lpstr>
      <vt:lpstr>Пустельга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быстрые птицы</dc:title>
  <dc:creator>zooclub.ru</dc:creator>
  <cp:keywords>животные, птицы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30</cp:revision>
  <dcterms:created xsi:type="dcterms:W3CDTF">2014-02-09T00:53:05Z</dcterms:created>
  <dcterms:modified xsi:type="dcterms:W3CDTF">2018-02-16T04:53:46Z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