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76" r:id="rId4"/>
    <p:sldId id="258" r:id="rId5"/>
    <p:sldId id="259" r:id="rId6"/>
    <p:sldId id="261" r:id="rId7"/>
    <p:sldId id="262" r:id="rId8"/>
    <p:sldId id="263" r:id="rId9"/>
    <p:sldId id="277" r:id="rId10"/>
    <p:sldId id="265" r:id="rId11"/>
    <p:sldId id="266" r:id="rId12"/>
    <p:sldId id="267" r:id="rId13"/>
    <p:sldId id="278" r:id="rId14"/>
    <p:sldId id="268" r:id="rId15"/>
    <p:sldId id="269" r:id="rId16"/>
    <p:sldId id="270" r:id="rId17"/>
    <p:sldId id="271" r:id="rId18"/>
    <p:sldId id="272" r:id="rId19"/>
    <p:sldId id="279" r:id="rId20"/>
    <p:sldId id="274" r:id="rId21"/>
    <p:sldId id="280" r:id="rId22"/>
    <p:sldId id="275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9D278-98BF-4625-8848-C2D5F04161B5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BC675-38EB-41C6-AF7B-B98FFD97B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http://www.zooclub.ru/birds/75.shtml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BC675-38EB-41C6-AF7B-B98FFD97B86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http://www.zooclub.ru/birds/75.shtml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BC675-38EB-41C6-AF7B-B98FFD97B86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http://www.zooclub.ru/birds/75.shtml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BC675-38EB-41C6-AF7B-B98FFD97B86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http://www.zooclub.ru/birds/75.shtml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BC675-38EB-41C6-AF7B-B98FFD97B86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http://www.zooclub.ru/birds/75.shtml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BC675-38EB-41C6-AF7B-B98FFD97B86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http://www.zooclub.ru/birds/75.shtml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BC675-38EB-41C6-AF7B-B98FFD97B86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http://www.zooclub.ru/birds/75.shtml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BC675-38EB-41C6-AF7B-B98FFD97B86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http://www.zooclub.ru/birds/75.shtml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BC675-38EB-41C6-AF7B-B98FFD97B86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http://www.zooclub.ru/birds/75.shtml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BC675-38EB-41C6-AF7B-B98FFD97B86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http://www.zooclub.ru/birds/75.shtml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BC675-38EB-41C6-AF7B-B98FFD97B86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http://www.zooclub.ru/birds/75.shtml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BC675-38EB-41C6-AF7B-B98FFD97B86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http://www.zooclub.ru/birds/75.shtml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BC675-38EB-41C6-AF7B-B98FFD97B86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http://www.zooclub.ru/birds/75.shtml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BC675-38EB-41C6-AF7B-B98FFD97B86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http://www.zooclub.ru/birds/75.shtml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BC675-38EB-41C6-AF7B-B98FFD97B86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http://www.zooclub.ru/birds/75.shtml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BC675-38EB-41C6-AF7B-B98FFD97B86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http://www.zooclub.ru/birds/75.shtml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BC675-38EB-41C6-AF7B-B98FFD97B86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http://www.zooclub.ru/birds/75.shtml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BC675-38EB-41C6-AF7B-B98FFD97B86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A6018A-2916-42C4-B8C3-C41553FB1AC4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80074C-126F-4200-A363-7B8AE6E53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A6018A-2916-42C4-B8C3-C41553FB1AC4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80074C-126F-4200-A363-7B8AE6E53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A6018A-2916-42C4-B8C3-C41553FB1AC4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80074C-126F-4200-A363-7B8AE6E53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A6018A-2916-42C4-B8C3-C41553FB1AC4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80074C-126F-4200-A363-7B8AE6E53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A6018A-2916-42C4-B8C3-C41553FB1AC4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80074C-126F-4200-A363-7B8AE6E53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A6018A-2916-42C4-B8C3-C41553FB1AC4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80074C-126F-4200-A363-7B8AE6E53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A6018A-2916-42C4-B8C3-C41553FB1AC4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80074C-126F-4200-A363-7B8AE6E53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A6018A-2916-42C4-B8C3-C41553FB1AC4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80074C-126F-4200-A363-7B8AE6E53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A6018A-2916-42C4-B8C3-C41553FB1AC4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80074C-126F-4200-A363-7B8AE6E53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A6018A-2916-42C4-B8C3-C41553FB1AC4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80074C-126F-4200-A363-7B8AE6E53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7A6018A-2916-42C4-B8C3-C41553FB1AC4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F80074C-126F-4200-A363-7B8AE6E53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7A6018A-2916-42C4-B8C3-C41553FB1AC4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F80074C-126F-4200-A363-7B8AE6E53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Интересные факты из жизни птиц</a:t>
            </a:r>
            <a:endParaRPr lang="ru-RU" dirty="0"/>
          </a:p>
        </p:txBody>
      </p:sp>
      <p:pic>
        <p:nvPicPr>
          <p:cNvPr id="4" name="Рисунок 3" descr="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27584" y="332656"/>
            <a:ext cx="3240360" cy="2758232"/>
          </a:xfrm>
          <a:prstGeom prst="rect">
            <a:avLst/>
          </a:prstGeom>
        </p:spPr>
      </p:pic>
      <p:pic>
        <p:nvPicPr>
          <p:cNvPr id="5" name="Рисунок 4" descr="1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876256" y="4869160"/>
            <a:ext cx="1800200" cy="16774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20272" y="260648"/>
            <a:ext cx="190558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 smtClean="0"/>
              <a:t>www.zooclub.ru</a:t>
            </a:r>
            <a:endParaRPr lang="ru-RU" sz="19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764704"/>
            <a:ext cx="7772400" cy="559085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Нормальная температура тела птицы обычно на 7-8 градусов выше, чем у человека. Более 3/4 вдыхаемого птицей воздуха используется для охлаждения тела, так как у них нет способности потеть.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Воздушные мешки могут занимать до 1/5 объема тела птицы.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 descr="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157192"/>
            <a:ext cx="1080120" cy="15013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Колибри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pic>
        <p:nvPicPr>
          <p:cNvPr id="6146" name="Picture 2" descr="F:\ВАЛЛ\птицы\колибри\(12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7373620" cy="460851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92696"/>
            <a:ext cx="7772400" cy="566286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Единственная бескрылая птица называется </a:t>
            </a:r>
            <a:r>
              <a:rPr lang="ru-RU" sz="3200" b="1" dirty="0" smtClean="0"/>
              <a:t>киви</a:t>
            </a:r>
            <a:r>
              <a:rPr lang="ru-RU" sz="3200" dirty="0" smtClean="0"/>
              <a:t> и обитает в Новой Зеландии. </a:t>
            </a:r>
          </a:p>
          <a:p>
            <a:endParaRPr lang="ru-RU" sz="3200" dirty="0" smtClean="0"/>
          </a:p>
          <a:p>
            <a:r>
              <a:rPr lang="ru-RU" sz="3200" dirty="0" smtClean="0"/>
              <a:t>Сердце птицы бьется с частотой 400 ударов в минуту, когда она отдыхает, и свыше 1000 ударов в минуту во время полета. </a:t>
            </a:r>
          </a:p>
          <a:p>
            <a:endParaRPr lang="ru-RU" dirty="0" smtClean="0"/>
          </a:p>
        </p:txBody>
      </p:sp>
      <p:pic>
        <p:nvPicPr>
          <p:cNvPr id="4" name="Рисунок 3" descr="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157192"/>
            <a:ext cx="1080120" cy="150136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Киви</a:t>
            </a:r>
            <a:endParaRPr lang="ru-RU" dirty="0"/>
          </a:p>
        </p:txBody>
      </p:sp>
      <p:pic>
        <p:nvPicPr>
          <p:cNvPr id="4" name="Picture 2" descr="F:\ВАЛЛ\птицы\киви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7315200" cy="45720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764704"/>
            <a:ext cx="7772400" cy="559085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Перелетные утки и гуси часто летят в форме буквы V. Каждая птица летит в потоке, который дают крылья соседа, и этот воздушный поток помогает сохранить энергию. </a:t>
            </a:r>
          </a:p>
          <a:p>
            <a:endParaRPr lang="ru-RU" sz="3600" dirty="0" smtClean="0"/>
          </a:p>
          <a:p>
            <a:r>
              <a:rPr lang="ru-RU" sz="3600" dirty="0" smtClean="0"/>
              <a:t>Скорость чаек достигает 160 км в час.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 descr="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157192"/>
            <a:ext cx="1080120" cy="150136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Птичий клин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68169"/>
            <a:ext cx="7128791" cy="4679079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836712"/>
            <a:ext cx="7772400" cy="551884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Скорость стрижей, голубей, куликов может достигать 300 км/ч.</a:t>
            </a:r>
          </a:p>
          <a:p>
            <a:endParaRPr lang="ru-RU" sz="3600" dirty="0" smtClean="0"/>
          </a:p>
          <a:p>
            <a:r>
              <a:rPr lang="ru-RU" sz="3600" dirty="0" smtClean="0"/>
              <a:t>Пингвины, страусы и птицы </a:t>
            </a:r>
            <a:r>
              <a:rPr lang="ru-RU" sz="3600" dirty="0" err="1" smtClean="0"/>
              <a:t>додо</a:t>
            </a:r>
            <a:r>
              <a:rPr lang="ru-RU" sz="3600" dirty="0" smtClean="0"/>
              <a:t> (птица </a:t>
            </a:r>
            <a:r>
              <a:rPr lang="ru-RU" sz="3600" dirty="0" err="1" smtClean="0"/>
              <a:t>додо</a:t>
            </a:r>
            <a:r>
              <a:rPr lang="ru-RU" sz="3600" dirty="0" smtClean="0"/>
              <a:t> уже вымерла) летать не могут. </a:t>
            </a:r>
          </a:p>
          <a:p>
            <a:endParaRPr lang="ru-RU" dirty="0" smtClean="0"/>
          </a:p>
        </p:txBody>
      </p:sp>
      <p:pic>
        <p:nvPicPr>
          <p:cNvPr id="4" name="Рисунок 3" descr="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157192"/>
            <a:ext cx="1080120" cy="150136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Африканский страус</a:t>
            </a:r>
            <a:endParaRPr lang="ru-RU" dirty="0"/>
          </a:p>
        </p:txBody>
      </p:sp>
      <p:pic>
        <p:nvPicPr>
          <p:cNvPr id="5" name="Picture 2" descr="F:\ВАЛЛ\птицы\страус\2 (8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784350"/>
            <a:ext cx="6096000" cy="45720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764704"/>
            <a:ext cx="7772400" cy="5590856"/>
          </a:xfrm>
        </p:spPr>
        <p:txBody>
          <a:bodyPr>
            <a:normAutofit/>
          </a:bodyPr>
          <a:lstStyle/>
          <a:p>
            <a:r>
              <a:rPr lang="ru-RU" dirty="0" smtClean="0"/>
              <a:t>Колибри едят каждые 10 минут, ежедневно поедая нектара в два раза больше их собственного веса.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Домашний голубь Шер </a:t>
            </a:r>
            <a:r>
              <a:rPr lang="ru-RU" dirty="0" err="1" smtClean="0"/>
              <a:t>Ами</a:t>
            </a:r>
            <a:r>
              <a:rPr lang="ru-RU" dirty="0" smtClean="0"/>
              <a:t> потерял глаз и ногу, когда доставлял сообщение во время первой мировой войны. Шер </a:t>
            </a:r>
            <a:r>
              <a:rPr lang="ru-RU" dirty="0" err="1" smtClean="0"/>
              <a:t>Ами</a:t>
            </a:r>
            <a:r>
              <a:rPr lang="ru-RU" dirty="0" smtClean="0"/>
              <a:t> получил награду за отвагу, а ногу ему заменили на протез.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 descr="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157192"/>
            <a:ext cx="1080120" cy="150136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Домашние голуби</a:t>
            </a:r>
            <a:endParaRPr lang="ru-RU" dirty="0"/>
          </a:p>
        </p:txBody>
      </p:sp>
      <p:pic>
        <p:nvPicPr>
          <p:cNvPr id="4" name="Picture 2" descr="F:\ВАЛЛ\птицы\голуби\Desktop wallpapers 241 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84350"/>
            <a:ext cx="6096000" cy="45720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124744"/>
            <a:ext cx="7772400" cy="523081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Самая древняя птица</a:t>
            </a:r>
            <a:r>
              <a:rPr lang="ru-RU" sz="3200" dirty="0" smtClean="0"/>
              <a:t>, известная на Земле, это </a:t>
            </a:r>
            <a:r>
              <a:rPr lang="ru-RU" sz="3200" b="1" dirty="0" smtClean="0"/>
              <a:t>археоптерикс</a:t>
            </a:r>
            <a:r>
              <a:rPr lang="ru-RU" sz="3200" dirty="0" smtClean="0"/>
              <a:t>, живший примерно </a:t>
            </a:r>
            <a:r>
              <a:rPr lang="ru-RU" sz="3200" b="1" dirty="0" smtClean="0"/>
              <a:t>150 миллионов лет назад</a:t>
            </a:r>
            <a:r>
              <a:rPr lang="ru-RU" sz="3200" dirty="0" smtClean="0"/>
              <a:t>. Он имел крылья, был целиком покрыт перьями и был размером с ворона. </a:t>
            </a:r>
          </a:p>
          <a:p>
            <a:endParaRPr lang="ru-RU" dirty="0" smtClean="0"/>
          </a:p>
        </p:txBody>
      </p:sp>
      <p:pic>
        <p:nvPicPr>
          <p:cNvPr id="6" name="Рисунок 5" descr="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157192"/>
            <a:ext cx="1080120" cy="150136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764704"/>
            <a:ext cx="7772400" cy="559085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Единственная известная ядовитая птица </a:t>
            </a:r>
            <a:r>
              <a:rPr lang="ru-RU" sz="4000" dirty="0" smtClean="0"/>
              <a:t>- это хохлатый </a:t>
            </a:r>
            <a:r>
              <a:rPr lang="ru-RU" sz="4000" dirty="0" err="1" smtClean="0"/>
              <a:t>питоху</a:t>
            </a:r>
            <a:r>
              <a:rPr lang="ru-RU" sz="4000" dirty="0" smtClean="0"/>
              <a:t>, обитающий на Новой Гвинее. Яд содержится в его коже и перьях.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157192"/>
            <a:ext cx="1080120" cy="150136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Хохлатый </a:t>
            </a:r>
            <a:r>
              <a:rPr lang="ru-RU" dirty="0" err="1" smtClean="0"/>
              <a:t>питоху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552728" cy="491454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908720"/>
            <a:ext cx="7772400" cy="5446840"/>
          </a:xfrm>
        </p:spPr>
        <p:txBody>
          <a:bodyPr/>
          <a:lstStyle/>
          <a:p>
            <a:r>
              <a:rPr lang="ru-RU" sz="3200" b="1" dirty="0" smtClean="0"/>
              <a:t>Американский </a:t>
            </a:r>
            <a:r>
              <a:rPr lang="ru-RU" sz="3200" b="1" dirty="0" err="1" smtClean="0"/>
              <a:t>гриф-индейка</a:t>
            </a:r>
            <a:r>
              <a:rPr lang="ru-RU" sz="3200" b="1" dirty="0" smtClean="0"/>
              <a:t> </a:t>
            </a:r>
            <a:r>
              <a:rPr lang="ru-RU" sz="3200" dirty="0" smtClean="0"/>
              <a:t>помогает инженерам определить место повреждения подземного трубопровода. Вытекающее горючее пахнет падалью, которой питаются эти птицы, и, собираясь в таком месте, птицы показывают ремонтникам, где именно следует производить починку.</a:t>
            </a:r>
          </a:p>
          <a:p>
            <a:endParaRPr lang="ru-RU" dirty="0"/>
          </a:p>
        </p:txBody>
      </p:sp>
      <p:pic>
        <p:nvPicPr>
          <p:cNvPr id="4" name="Рисунок 3" descr="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157192"/>
            <a:ext cx="1080120" cy="150136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Американский </a:t>
            </a:r>
            <a:r>
              <a:rPr lang="ru-RU" dirty="0" err="1" smtClean="0"/>
              <a:t>гриф-индейка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1789112"/>
            <a:ext cx="5715000" cy="456247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Археоптерикс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056" y="1784350"/>
            <a:ext cx="6419088" cy="457200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908720"/>
            <a:ext cx="7772400" cy="5446840"/>
          </a:xfrm>
        </p:spPr>
        <p:txBody>
          <a:bodyPr>
            <a:normAutofit/>
          </a:bodyPr>
          <a:lstStyle/>
          <a:p>
            <a:r>
              <a:rPr lang="ru-RU" dirty="0" smtClean="0"/>
              <a:t>Самое большое количество желтков, обнаруженных в курином яйце - 9.  </a:t>
            </a:r>
          </a:p>
          <a:p>
            <a:endParaRPr lang="ru-RU" dirty="0" smtClean="0"/>
          </a:p>
          <a:p>
            <a:r>
              <a:rPr lang="ru-RU" dirty="0" smtClean="0"/>
              <a:t>Чтобы сварить яйцо страуса вкрутую, его надо варить 2 часа.</a:t>
            </a:r>
          </a:p>
          <a:p>
            <a:endParaRPr lang="ru-RU" dirty="0" smtClean="0"/>
          </a:p>
          <a:p>
            <a:r>
              <a:rPr lang="ru-RU" dirty="0" smtClean="0"/>
              <a:t>Самое большое </a:t>
            </a:r>
            <a:r>
              <a:rPr lang="ru-RU" dirty="0" err="1" smtClean="0"/>
              <a:t>страусиное</a:t>
            </a:r>
            <a:r>
              <a:rPr lang="ru-RU" dirty="0" smtClean="0"/>
              <a:t> яйцо было массой 2, 35 кг,  а в поперечнике 18, 67 см!</a:t>
            </a:r>
          </a:p>
          <a:p>
            <a:endParaRPr lang="ru-RU" dirty="0" smtClean="0"/>
          </a:p>
        </p:txBody>
      </p:sp>
      <p:pic>
        <p:nvPicPr>
          <p:cNvPr id="4" name="Рисунок 3" descr="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157192"/>
            <a:ext cx="1080120" cy="15013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Страусиное</a:t>
            </a:r>
            <a:r>
              <a:rPr lang="ru-RU" dirty="0" smtClean="0"/>
              <a:t> яйцо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9559" y="1628800"/>
            <a:ext cx="6878376" cy="460851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124744"/>
            <a:ext cx="7772400" cy="523081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Королевский альбатрос </a:t>
            </a:r>
            <a:r>
              <a:rPr lang="ru-RU" sz="3200" dirty="0" smtClean="0"/>
              <a:t>высиживает яйца 79 дней. </a:t>
            </a:r>
          </a:p>
          <a:p>
            <a:endParaRPr lang="ru-RU" sz="3200" dirty="0" smtClean="0"/>
          </a:p>
          <a:p>
            <a:r>
              <a:rPr lang="ru-RU" sz="3200" dirty="0" smtClean="0"/>
              <a:t>Самое маленькое в мире птичье яйцо - это яйцо колибри, а самое большое - у страуса.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 descr="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157192"/>
            <a:ext cx="1080120" cy="15013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Королевский альбатрос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0932" y="1773238"/>
            <a:ext cx="6604712" cy="457200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rmAutofit/>
          </a:bodyPr>
          <a:lstStyle/>
          <a:p>
            <a:r>
              <a:rPr lang="ru-RU" dirty="0" smtClean="0"/>
              <a:t>Цыплята, страусята, утята и птенцы чаек готовы к самостоятельной жизни почти сразу после рождения, так как они вылупились из яйца с большим количеством желтка, а птенцам сов, дятлов, и большинства мелких певчих птиц требуется забота родителей, чтобы выжить. </a:t>
            </a:r>
          </a:p>
          <a:p>
            <a:endParaRPr lang="ru-RU" dirty="0" smtClean="0"/>
          </a:p>
        </p:txBody>
      </p:sp>
      <p:pic>
        <p:nvPicPr>
          <p:cNvPr id="4" name="Рисунок 3" descr="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157192"/>
            <a:ext cx="1080120" cy="15013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Цыпленок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ВАЛЛ\птицы\куры\16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424824" cy="417646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98</TotalTime>
  <Words>446</Words>
  <Application>Microsoft Office PowerPoint</Application>
  <PresentationFormat>Экран (4:3)</PresentationFormat>
  <Paragraphs>71</Paragraphs>
  <Slides>23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Метро</vt:lpstr>
      <vt:lpstr>Интересные факты из жизни птиц</vt:lpstr>
      <vt:lpstr>Слайд 2</vt:lpstr>
      <vt:lpstr>Археоптерикс</vt:lpstr>
      <vt:lpstr>Слайд 4</vt:lpstr>
      <vt:lpstr>Страусиное яйцо</vt:lpstr>
      <vt:lpstr>Слайд 6</vt:lpstr>
      <vt:lpstr>Королевский альбатрос</vt:lpstr>
      <vt:lpstr>Слайд 8</vt:lpstr>
      <vt:lpstr>Цыпленок</vt:lpstr>
      <vt:lpstr>Слайд 10</vt:lpstr>
      <vt:lpstr>Колибри</vt:lpstr>
      <vt:lpstr>Слайд 12</vt:lpstr>
      <vt:lpstr>Киви</vt:lpstr>
      <vt:lpstr>Слайд 14</vt:lpstr>
      <vt:lpstr>Птичий клин</vt:lpstr>
      <vt:lpstr>Слайд 16</vt:lpstr>
      <vt:lpstr>Африканский страус</vt:lpstr>
      <vt:lpstr>Слайд 18</vt:lpstr>
      <vt:lpstr>Домашние голуби</vt:lpstr>
      <vt:lpstr>Слайд 20</vt:lpstr>
      <vt:lpstr>Хохлатый питоху</vt:lpstr>
      <vt:lpstr>Слайд 22</vt:lpstr>
      <vt:lpstr>Американский гриф-индейка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факты из жизни птиц</dc:title>
  <dc:creator>www.zooclub.ru</dc:creator>
  <cp:keywords>животные, птицы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10</cp:revision>
  <dcterms:created xsi:type="dcterms:W3CDTF">2014-02-17T20:55:11Z</dcterms:created>
  <dcterms:modified xsi:type="dcterms:W3CDTF">2014-10-07T21:41:18Z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