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7" r:id="rId24"/>
    <p:sldId id="288" r:id="rId25"/>
    <p:sldId id="278" r:id="rId26"/>
    <p:sldId id="279" r:id="rId27"/>
    <p:sldId id="280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E443-6A44-4F93-A2C7-E0255701E91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D18C-5095-4D44-8EDA-406F1EC95F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http://zooclub.ru/fakty/pro_muh.shtml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D18C-5095-4D44-8EDA-406F1EC95F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512F5F-00F8-4810-AA56-579016DA34FD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B7B8CB-7863-4CAF-A345-27543C1B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29 ИНТЕРЕСНЫХ ФАКТОВ ПРО МУХ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Мухи распространены повсеместно. Только на территории стран бывшего СССР обитает около 1000 видов.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381328"/>
            <a:ext cx="1396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  <p:pic>
        <p:nvPicPr>
          <p:cNvPr id="5" name="Рисунок 4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497062">
            <a:off x="7416795" y="4199061"/>
            <a:ext cx="1387926" cy="1534650"/>
          </a:xfrm>
          <a:prstGeom prst="rect">
            <a:avLst/>
          </a:prstGeom>
        </p:spPr>
      </p:pic>
      <p:pic>
        <p:nvPicPr>
          <p:cNvPr id="7" name="Рисунок 6" descr="1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764704"/>
            <a:ext cx="3816424" cy="1961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6904" cy="54246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9491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47979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94104" cy="55294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86092" cy="6194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8847"/>
            <a:ext cx="8064896" cy="6102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</TotalTime>
  <Words>25</Words>
  <Application>Microsoft Office PowerPoint</Application>
  <PresentationFormat>Экран (4:3)</PresentationFormat>
  <Paragraphs>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29 ИНТЕРЕСНЫХ ФАКТОВ ПРО МУХ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 ИНТЕРЕСНЫХ ФАКТОВ ПРО МУХ</dc:title>
  <dc:creator>www.zooclub.ru</dc:creator>
  <cp:keywords>животные, членистоногие, мухи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5</cp:revision>
  <dcterms:created xsi:type="dcterms:W3CDTF">2015-07-22T23:07:43Z</dcterms:created>
  <dcterms:modified xsi:type="dcterms:W3CDTF">2015-09-02T09:40:13Z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