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88B5C-02C4-4B5D-978F-71D16C6A47A5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C6DFA-0599-471C-ABFA-17209DA871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http://www.zooclub.ru/rept/vidy/35.shtml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6DFA-0599-471C-ABFA-17209DA8712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http://www.zooclub.ru/rept/vidy/35.shtml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6DFA-0599-471C-ABFA-17209DA8712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http://www.zooclub.ru/rept/vidy/35.shtml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6DFA-0599-471C-ABFA-17209DA8712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http://www.zooclub.ru/rept/vidy/35.shtml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6DFA-0599-471C-ABFA-17209DA8712A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http://www.zooclub.ru/rept/vidy/35.shtml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6DFA-0599-471C-ABFA-17209DA8712A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http://www.zooclub.ru/rept/vidy/35.shtml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6DFA-0599-471C-ABFA-17209DA8712A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http://www.zooclub.ru/rept/vidy/35.shtml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6DFA-0599-471C-ABFA-17209DA8712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http://www.zooclub.ru/rept/vidy/35.shtml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6DFA-0599-471C-ABFA-17209DA8712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6DFA-0599-471C-ABFA-17209DA8712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http://www.zooclub.ru/rept/vidy/35.shtml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6DFA-0599-471C-ABFA-17209DA8712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http://www.zooclub.ru/rept/vidy/35.shtml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6DFA-0599-471C-ABFA-17209DA8712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http://www.zooclub.ru/rept/vidy/35.shtml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6DFA-0599-471C-ABFA-17209DA8712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http://www.zooclub.ru/rept/vidy/35.shtml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6DFA-0599-471C-ABFA-17209DA8712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http://www.zooclub.ru/rept/vidy/35.shtml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6DFA-0599-471C-ABFA-17209DA8712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1D9BD52-2E3F-4CA2-BD0A-5A5E01D08A2E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F305ED5-39A2-4B8B-9176-244799226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BD52-2E3F-4CA2-BD0A-5A5E01D08A2E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5ED5-39A2-4B8B-9176-244799226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BD52-2E3F-4CA2-BD0A-5A5E01D08A2E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5ED5-39A2-4B8B-9176-244799226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BD52-2E3F-4CA2-BD0A-5A5E01D08A2E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5ED5-39A2-4B8B-9176-244799226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BD52-2E3F-4CA2-BD0A-5A5E01D08A2E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5ED5-39A2-4B8B-9176-244799226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BD52-2E3F-4CA2-BD0A-5A5E01D08A2E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5ED5-39A2-4B8B-9176-244799226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1D9BD52-2E3F-4CA2-BD0A-5A5E01D08A2E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F305ED5-39A2-4B8B-9176-2447992266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1D9BD52-2E3F-4CA2-BD0A-5A5E01D08A2E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F305ED5-39A2-4B8B-9176-244799226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BD52-2E3F-4CA2-BD0A-5A5E01D08A2E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5ED5-39A2-4B8B-9176-244799226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BD52-2E3F-4CA2-BD0A-5A5E01D08A2E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5ED5-39A2-4B8B-9176-244799226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BD52-2E3F-4CA2-BD0A-5A5E01D08A2E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5ED5-39A2-4B8B-9176-244799226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1D9BD52-2E3F-4CA2-BD0A-5A5E01D08A2E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F305ED5-39A2-4B8B-9176-244799226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Эти удивительные </a:t>
            </a:r>
            <a:br>
              <a:rPr lang="ru-RU" dirty="0" smtClean="0"/>
            </a:br>
            <a:r>
              <a:rPr lang="ru-RU" dirty="0" smtClean="0"/>
              <a:t>хамелеоны</a:t>
            </a:r>
            <a:endParaRPr lang="ru-RU" dirty="0"/>
          </a:p>
        </p:txBody>
      </p:sp>
      <p:pic>
        <p:nvPicPr>
          <p:cNvPr id="4" name="Рисунок 3" descr="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140968"/>
            <a:ext cx="2370842" cy="3384376"/>
          </a:xfrm>
          <a:prstGeom prst="rect">
            <a:avLst/>
          </a:prstGeom>
        </p:spPr>
      </p:pic>
      <p:pic>
        <p:nvPicPr>
          <p:cNvPr id="5" name="Рисунок 4" descr="1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111552" y="476672"/>
            <a:ext cx="4032448" cy="20342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213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www.zooclub.ru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/>
          <a:lstStyle/>
          <a:p>
            <a:r>
              <a:rPr lang="ru-RU" dirty="0" smtClean="0"/>
              <a:t>Недалеко от Мадагаскара, на острове </a:t>
            </a:r>
            <a:r>
              <a:rPr lang="ru-RU" dirty="0" err="1" smtClean="0"/>
              <a:t>Нуси-Бе</a:t>
            </a:r>
            <a:r>
              <a:rPr lang="ru-RU" dirty="0" smtClean="0"/>
              <a:t>, </a:t>
            </a:r>
            <a:r>
              <a:rPr lang="ru-RU" b="1" dirty="0" smtClean="0"/>
              <a:t>живет малая </a:t>
            </a:r>
            <a:r>
              <a:rPr lang="ru-RU" b="1" dirty="0" err="1" smtClean="0"/>
              <a:t>брукезия</a:t>
            </a:r>
            <a:r>
              <a:rPr lang="ru-RU" b="1" dirty="0" smtClean="0"/>
              <a:t> (</a:t>
            </a:r>
            <a:r>
              <a:rPr lang="ru-RU" b="1" dirty="0" err="1" smtClean="0"/>
              <a:t>Brookesia</a:t>
            </a:r>
            <a:r>
              <a:rPr lang="ru-RU" b="1" dirty="0" smtClean="0"/>
              <a:t> </a:t>
            </a:r>
            <a:r>
              <a:rPr lang="ru-RU" b="1" dirty="0" err="1" smtClean="0"/>
              <a:t>minima</a:t>
            </a:r>
            <a:r>
              <a:rPr lang="ru-RU" b="1" dirty="0" smtClean="0"/>
              <a:t>) - длина тела этого хамелеона вместе с хвостом всего 4 см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5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5013176"/>
            <a:ext cx="1800200" cy="16201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ВАЛЛ\рептилии\хамелеон\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410534" cy="525658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7778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 хамелеонов сильно сжатое с боков туловище, короткая шея, очень длинный цепкий хвост, способный многократно свертываться наподобие ремня, и пятипалые лапы. Все тело хамелеона шероховатое. </a:t>
            </a:r>
          </a:p>
        </p:txBody>
      </p:sp>
      <p:pic>
        <p:nvPicPr>
          <p:cNvPr id="4" name="Рисунок 3" descr="5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5013176"/>
            <a:ext cx="1800200" cy="16201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ВАЛЛ\рептилии\хамелеон\0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796848" cy="487303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/>
          <a:lstStyle/>
          <a:p>
            <a:r>
              <a:rPr lang="ru-RU" sz="3200" dirty="0" smtClean="0"/>
              <a:t>Глаза круглые, подвижные, окружены такой же кожей с пестрыми цветными чешуйками, как на остальном теле. </a:t>
            </a:r>
          </a:p>
          <a:p>
            <a:endParaRPr lang="ru-RU" sz="3200" dirty="0" smtClean="0"/>
          </a:p>
          <a:p>
            <a:r>
              <a:rPr lang="ru-RU" sz="3200" dirty="0" smtClean="0"/>
              <a:t>Маленькое центральное отверстие для зрачка никогда не закрывается кожей.</a:t>
            </a:r>
          </a:p>
          <a:p>
            <a:endParaRPr lang="ru-RU" dirty="0"/>
          </a:p>
        </p:txBody>
      </p:sp>
      <p:pic>
        <p:nvPicPr>
          <p:cNvPr id="4" name="Рисунок 3" descr="5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5013176"/>
            <a:ext cx="1800200" cy="16201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ВАЛЛ\рептилии\хамелеон\0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90676"/>
            <a:ext cx="7272808" cy="545460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21800"/>
          </a:xfrm>
        </p:spPr>
        <p:txBody>
          <a:bodyPr>
            <a:normAutofit/>
          </a:bodyPr>
          <a:lstStyle/>
          <a:p>
            <a:r>
              <a:rPr lang="ru-RU" sz="2900" b="1" dirty="0" smtClean="0"/>
              <a:t>Окраска тела хамелеона может меняться в зависимости от его эмоционального и физиологического состояния, а также от температуры окружающей среды</a:t>
            </a:r>
            <a:r>
              <a:rPr lang="ru-RU" sz="2900" dirty="0" smtClean="0"/>
              <a:t>. Из серовато-зеленой, сливающейся с древесной листвой, она вдруг делается желтовато- или голубовато-зеленой, серовато-бурой, черной, молочной или лиловой со всеми оттенками.</a:t>
            </a:r>
            <a:endParaRPr lang="ru-RU" sz="2900" dirty="0"/>
          </a:p>
        </p:txBody>
      </p:sp>
      <p:pic>
        <p:nvPicPr>
          <p:cNvPr id="4" name="Рисунок 3" descr="5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5013176"/>
            <a:ext cx="1800200" cy="16201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ВАЛЛ\рептилии\хамелеон\59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687733" cy="432435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Хамелеоны малоподвижны. Они способны подолгу сидеть на одном месте</a:t>
            </a:r>
            <a:r>
              <a:rPr lang="ru-RU" sz="3200" dirty="0" smtClean="0"/>
              <a:t>, обхватив ветку пальцами и хвостом и время от времени схватывая добычу языком. Но при необходимости могут довольно быстро бегать и прыгать по ветвям.</a:t>
            </a:r>
            <a:endParaRPr lang="ru-RU" sz="3200" dirty="0"/>
          </a:p>
        </p:txBody>
      </p:sp>
      <p:pic>
        <p:nvPicPr>
          <p:cNvPr id="4" name="Рисунок 3" descr="5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5013176"/>
            <a:ext cx="1800200" cy="162018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ВАЛЛ\рептилии\хамелеон\0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8444948" cy="475028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05776"/>
          </a:xfrm>
        </p:spPr>
        <p:txBody>
          <a:bodyPr/>
          <a:lstStyle/>
          <a:p>
            <a:r>
              <a:rPr lang="ru-RU" dirty="0" smtClean="0"/>
              <a:t>Звучит парадоксально, но из всего многообразия рептилий, пожалуй, </a:t>
            </a:r>
            <a:r>
              <a:rPr lang="ru-RU" b="1" dirty="0" smtClean="0"/>
              <a:t>именно хамелеоны могут претендовать на роль истинно домашних животных</a:t>
            </a:r>
            <a:r>
              <a:rPr lang="ru-RU" dirty="0" smtClean="0"/>
              <a:t>. Они легко приручаются. Необычны и красивы. За ними очень интересно наблюдать.</a:t>
            </a:r>
            <a:endParaRPr lang="ru-RU" dirty="0"/>
          </a:p>
        </p:txBody>
      </p:sp>
      <p:pic>
        <p:nvPicPr>
          <p:cNvPr id="4" name="Рисунок 3" descr="5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5013176"/>
            <a:ext cx="1800200" cy="162018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0577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Большинство хамелеонов яйцекладущие</a:t>
            </a:r>
            <a:r>
              <a:rPr lang="ru-RU" sz="3200" dirty="0" smtClean="0"/>
              <a:t>. Яйца откладывают на земле в специально вырытую ямку. Количество яиц у разных видов колеблется от 15 до 80 штук, а продолжительность инкубации составляет от 3 до 10 месяцев.</a:t>
            </a:r>
            <a:endParaRPr lang="ru-RU" sz="3200" dirty="0"/>
          </a:p>
        </p:txBody>
      </p:sp>
      <p:pic>
        <p:nvPicPr>
          <p:cNvPr id="4" name="Рисунок 3" descr="5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5013176"/>
            <a:ext cx="1800200" cy="162018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ВАЛЛ\рептилии\хамелеон\1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7557421" cy="504812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05776"/>
          </a:xfrm>
        </p:spPr>
        <p:txBody>
          <a:bodyPr/>
          <a:lstStyle/>
          <a:p>
            <a:r>
              <a:rPr lang="ru-RU" b="1" dirty="0" smtClean="0"/>
              <a:t>Живородящих видов немного, чаще - это животные, обитающие высоко в горах. Самка рожает до 14 детенышей</a:t>
            </a:r>
            <a:r>
              <a:rPr lang="ru-RU" dirty="0" smtClean="0"/>
              <a:t>. Происходит это непосредственно на ветвях деревьев. Новорожденные не падают вниз благодаря тонкой и липкой яйцевой оболочке, которая на некоторое время прикрепляет их к ветвям.</a:t>
            </a:r>
            <a:endParaRPr lang="ru-RU" dirty="0"/>
          </a:p>
        </p:txBody>
      </p:sp>
      <p:pic>
        <p:nvPicPr>
          <p:cNvPr id="4" name="Рисунок 3" descr="5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5013176"/>
            <a:ext cx="1800200" cy="162018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ВАЛЛ\рептилии\хамелеон\118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812360" cy="488272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Продолжительность жизни хамелеонов зависит от их размеров. Мелкие виды живут </a:t>
            </a:r>
            <a:r>
              <a:rPr lang="ru-RU" sz="3600" b="1" dirty="0" smtClean="0"/>
              <a:t>2-3 года</a:t>
            </a:r>
            <a:r>
              <a:rPr lang="ru-RU" sz="3600" dirty="0" smtClean="0"/>
              <a:t>, крупные, такие, как хамелеон Джексона или </a:t>
            </a:r>
            <a:r>
              <a:rPr lang="ru-RU" sz="3600" dirty="0" err="1" smtClean="0"/>
              <a:t>пантеровый</a:t>
            </a:r>
            <a:r>
              <a:rPr lang="ru-RU" sz="3600" dirty="0" smtClean="0"/>
              <a:t>, - </a:t>
            </a:r>
            <a:r>
              <a:rPr lang="ru-RU" sz="3600" b="1" dirty="0" smtClean="0"/>
              <a:t>до 10 лет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4" name="Рисунок 3" descr="5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5013176"/>
            <a:ext cx="1800200" cy="16201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ВАЛЛ\рептилии\хамелеон\1 (9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7457480" cy="559311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49792"/>
          </a:xfrm>
        </p:spPr>
        <p:txBody>
          <a:bodyPr>
            <a:normAutofit/>
          </a:bodyPr>
          <a:lstStyle/>
          <a:p>
            <a:r>
              <a:rPr lang="ru-RU" b="1" dirty="0" smtClean="0"/>
              <a:t>Хамелеоны - одни из самых удивительных современных пресмыкающихся</a:t>
            </a:r>
            <a:r>
              <a:rPr lang="ru-RU" dirty="0" smtClean="0"/>
              <a:t>. Они жили еще в меловом периоде. Этих животных причисляют к семейству ящериц, а иногда выделяют в отдельный подотряд. </a:t>
            </a:r>
          </a:p>
          <a:p>
            <a:endParaRPr lang="ru-RU" dirty="0" smtClean="0"/>
          </a:p>
          <a:p>
            <a:r>
              <a:rPr lang="ru-RU" dirty="0" smtClean="0"/>
              <a:t>Существует </a:t>
            </a:r>
            <a:r>
              <a:rPr lang="ru-RU" b="1" dirty="0" smtClean="0"/>
              <a:t>около 90 видов хамелеонов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 descr="5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5013176"/>
            <a:ext cx="1800200" cy="16201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ВАЛЛ\рептилии\хамелеон\1 (115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8071776" cy="454037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05776"/>
          </a:xfrm>
        </p:spPr>
        <p:txBody>
          <a:bodyPr/>
          <a:lstStyle/>
          <a:p>
            <a:r>
              <a:rPr lang="ru-RU" b="1" dirty="0" smtClean="0"/>
              <a:t>Большинство хамелеонов обитает в Африке, на острове Мадагаскар и других соседних островах</a:t>
            </a:r>
            <a:r>
              <a:rPr lang="ru-RU" dirty="0" smtClean="0"/>
              <a:t>; один вид встречается на юге Испании, на некоторых островах Средиземного моря, на юге Малой Азии и в Сирии, два вида - на Аравийском полуострове и один - в Индии и на острове Шри-Ланка.</a:t>
            </a:r>
            <a:endParaRPr lang="ru-RU" dirty="0"/>
          </a:p>
        </p:txBody>
      </p:sp>
      <p:pic>
        <p:nvPicPr>
          <p:cNvPr id="4" name="Рисунок 3" descr="5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5013176"/>
            <a:ext cx="1800200" cy="16201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ВАЛЛ\рептилии\хамелеон\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498080" cy="46863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77784"/>
          </a:xfrm>
        </p:spPr>
        <p:txBody>
          <a:bodyPr>
            <a:normAutofit/>
          </a:bodyPr>
          <a:lstStyle/>
          <a:p>
            <a:r>
              <a:rPr lang="ru-RU" b="1" dirty="0" smtClean="0"/>
              <a:t>В основном хамелеоны ведут древесный образ жизни</a:t>
            </a:r>
            <a:r>
              <a:rPr lang="ru-RU" dirty="0" smtClean="0"/>
              <a:t>, и только некоторые из них живут в норах и в лесной подстилке. </a:t>
            </a:r>
          </a:p>
          <a:p>
            <a:endParaRPr lang="ru-RU" dirty="0" smtClean="0"/>
          </a:p>
          <a:p>
            <a:r>
              <a:rPr lang="ru-RU" b="1" dirty="0" smtClean="0"/>
              <a:t>Самый крупный представитель семейства - хамелеон </a:t>
            </a:r>
            <a:r>
              <a:rPr lang="ru-RU" b="1" dirty="0" err="1" smtClean="0"/>
              <a:t>Осталети</a:t>
            </a:r>
            <a:r>
              <a:rPr lang="ru-RU" b="1" dirty="0" smtClean="0"/>
              <a:t>  </a:t>
            </a:r>
            <a:r>
              <a:rPr lang="ru-RU" dirty="0" smtClean="0"/>
              <a:t>- обитает на острове Мадагаскар. В длину он достигает </a:t>
            </a:r>
            <a:r>
              <a:rPr lang="ru-RU" b="1" dirty="0" smtClean="0"/>
              <a:t>50 сантиметров</a:t>
            </a:r>
            <a:r>
              <a:rPr lang="ru-RU" dirty="0" smtClean="0"/>
              <a:t>, иногда чуть больше. </a:t>
            </a:r>
            <a:endParaRPr lang="ru-RU" dirty="0"/>
          </a:p>
        </p:txBody>
      </p:sp>
      <p:pic>
        <p:nvPicPr>
          <p:cNvPr id="4" name="Рисунок 3" descr="5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5013176"/>
            <a:ext cx="1800200" cy="16201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ВАЛЛ\рептилии\хамелеон\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7757904" cy="526505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80</TotalTime>
  <Words>504</Words>
  <Application>Microsoft Office PowerPoint</Application>
  <PresentationFormat>Экран (4:3)</PresentationFormat>
  <Paragraphs>47</Paragraphs>
  <Slides>24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Городская</vt:lpstr>
      <vt:lpstr>Эти удивительные  хамелеоны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Эти удивительные хамелеоны</dc:title>
  <dc:creator>www.zooclub.ru</dc:creator>
  <cp:keywords>животные, рептилии, ящерицы, хамелеоны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9</cp:revision>
  <dcterms:created xsi:type="dcterms:W3CDTF">2014-02-17T21:23:02Z</dcterms:created>
  <dcterms:modified xsi:type="dcterms:W3CDTF">2014-10-07T20:53:20Z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