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1" r:id="rId7"/>
    <p:sldMasterId id="2147483783" r:id="rId8"/>
    <p:sldMasterId id="2147483796" r:id="rId9"/>
    <p:sldMasterId id="2147483798" r:id="rId10"/>
    <p:sldMasterId id="2147483800" r:id="rId11"/>
    <p:sldMasterId id="2147483812" r:id="rId12"/>
    <p:sldMasterId id="2147483816" r:id="rId13"/>
  </p:sldMasterIdLst>
  <p:notesMasterIdLst>
    <p:notesMasterId r:id="rId35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21FD-D988-48DE-A4A8-6B53AED0AF5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17E8-EDA6-4206-93EB-2FC859BAF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17E8-EDA6-4206-93EB-2FC859BAF76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EC75AAA6-B1D0-4185-963F-AF44B81DB13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E9FCC39-30C5-400A-8A73-162D1ADA0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4" r:id="rId2"/>
    <p:sldLayoutId id="2147483815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Самые  умные  породы  собак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 – верные и преданные животные. Они могут не только веселить и радовать, но и помогать по хозяйству, на охоте, участвовать в спасательных операциях, защищать, охранять, нести службу вместе с людьми и многое другое. Собаки способны улавливать настроение человека.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1752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(1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2857500" cy="3629025"/>
          </a:xfrm>
          <a:prstGeom prst="rect">
            <a:avLst/>
          </a:prstGeom>
        </p:spPr>
      </p:pic>
      <p:pic>
        <p:nvPicPr>
          <p:cNvPr id="8" name="Рисунок 7" descr="4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2807739" cy="30243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шелти</a:t>
            </a:r>
            <a:endParaRPr lang="ru-RU" dirty="0"/>
          </a:p>
        </p:txBody>
      </p:sp>
      <p:pic>
        <p:nvPicPr>
          <p:cNvPr id="4" name="Содержимое 3" descr="10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2031206"/>
            <a:ext cx="5715000" cy="3571875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Шелти</a:t>
            </a:r>
            <a:r>
              <a:rPr lang="ru-RU" dirty="0" smtClean="0"/>
              <a:t> – пастушья порода собак. У собак этой породы отличный слух, обоняние и зрение. Они хорошо поддаются дрессировке и даже рады обучаться чему-то новому. Несмотря на свой красивый экстерьер, </a:t>
            </a:r>
            <a:r>
              <a:rPr lang="ru-RU" dirty="0" err="1" smtClean="0"/>
              <a:t>шелти</a:t>
            </a:r>
            <a:r>
              <a:rPr lang="ru-RU" dirty="0" smtClean="0"/>
              <a:t> могут быть агрессивными, защищая вверенную им отару или хозяев.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доберман</a:t>
            </a:r>
            <a:endParaRPr lang="ru-RU" dirty="0"/>
          </a:p>
        </p:txBody>
      </p:sp>
      <p:pic>
        <p:nvPicPr>
          <p:cNvPr id="4" name="Содержимое 3" descr="10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708" y="1554163"/>
            <a:ext cx="3340983" cy="4525962"/>
          </a:xfr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Доберманов считают неуправляемыми собаками, однако, это не так. Доберманы очень умны, поэтому они могут «диктовать» свои правила слабым хозяевам. Кроме того, собаки этой породы всегда начеку и могут реагировать на ситуацию быстрее, чем собаки других пород или человек. Чтобы направить интеллектуальные способности доберманов в нужное русло, им необходима серьезная тренировка.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Золотистый ретривер</a:t>
            </a:r>
            <a:endParaRPr lang="ru-RU" dirty="0"/>
          </a:p>
        </p:txBody>
      </p:sp>
      <p:pic>
        <p:nvPicPr>
          <p:cNvPr id="4" name="Содержимое 3" descr="8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262" y="1554163"/>
            <a:ext cx="7239876" cy="4525962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Золотистые ретриверы считаются еще более умными собаками, чем лабрадоры ретриверы. Они признанные семейные собаки, практически американский символ семейности, доброты и дружелюбия. Благодаря своим интеллектуальным способностям, золотистых ретриверов привлекают для спасательных мероприятий, для поиска наркотиков. Также они хорошо себя зарекомендовали как собаки-поводыри. 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Немецкая овчарка</a:t>
            </a:r>
            <a:endParaRPr lang="ru-RU" dirty="0"/>
          </a:p>
        </p:txBody>
      </p:sp>
      <p:pic>
        <p:nvPicPr>
          <p:cNvPr id="4" name="Содержимое 3" descr="10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1940719"/>
            <a:ext cx="5715000" cy="3752850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Немецкие овчарки – одни из умнейших собак в мире. Собак этой породы снимают в кино, берут на службу в органы правопорядка, а также на военную, пограничную и спасательную службу, используют их способности в других областях жизни. Немецкие овчарки внимательные, чуткие, сообразительные, рассудительные, уверенные в себе, сильные животные. Они могут умело притворяться, чтобы навязать свою волю владельцам, поэтому собакам требуются опытные наставники и сильные духом хозяева.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пудель</a:t>
            </a:r>
            <a:endParaRPr lang="ru-RU" dirty="0"/>
          </a:p>
        </p:txBody>
      </p:sp>
      <p:pic>
        <p:nvPicPr>
          <p:cNvPr id="6" name="Содержимое 5" descr="31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45982" cy="476739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Пудели – собаки, которые, как говорится, все схватывают налету. Пудели легко обучаются, особенно, если им это интересно и весело. Представители породы любят учиться новому, они готовы запоминать и исполнять разные действия или трюки, чтобы привлечь внимание хозяина и получить его одобрение.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Австралийский </a:t>
            </a:r>
            <a:r>
              <a:rPr lang="ru-RU" dirty="0" err="1" smtClean="0"/>
              <a:t>хилер</a:t>
            </a:r>
            <a:endParaRPr lang="ru-RU" dirty="0"/>
          </a:p>
        </p:txBody>
      </p:sp>
      <p:pic>
        <p:nvPicPr>
          <p:cNvPr id="6" name="Содержимое 5" descr="31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136903" cy="490952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Бордер-колли</a:t>
            </a:r>
            <a:endParaRPr lang="ru-RU" dirty="0"/>
          </a:p>
        </p:txBody>
      </p:sp>
      <p:pic>
        <p:nvPicPr>
          <p:cNvPr id="4" name="Содержимое 3" descr="7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767" y="1554163"/>
            <a:ext cx="6786865" cy="4525962"/>
          </a:xfr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Порода </a:t>
            </a:r>
            <a:r>
              <a:rPr lang="ru-RU" dirty="0" err="1" smtClean="0"/>
              <a:t>бордер-колли</a:t>
            </a:r>
            <a:r>
              <a:rPr lang="ru-RU" dirty="0" smtClean="0"/>
              <a:t> признана самой умной породой собак в мире! Ее представители - активные, легкие на подъем, работящие собаки. Они дружелюбны и отлично ладят с другими животными и маленькими детьми. О работоспособности и интеллекте этой породы собак буквально слагают легенды.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Австралийская пастушья собака, или австралийский </a:t>
            </a:r>
            <a:r>
              <a:rPr lang="ru-RU" dirty="0" err="1" smtClean="0"/>
              <a:t>хилер</a:t>
            </a:r>
            <a:r>
              <a:rPr lang="ru-RU" dirty="0" smtClean="0"/>
              <a:t>, - порода пастушьих собак. Представители этой породы проявляют свой интеллект каждый день, справляясь с большими стадами овец. Даже если </a:t>
            </a:r>
            <a:r>
              <a:rPr lang="ru-RU" dirty="0" err="1" smtClean="0"/>
              <a:t>хилеры</a:t>
            </a:r>
            <a:r>
              <a:rPr lang="ru-RU" dirty="0" smtClean="0"/>
              <a:t> живут в квартире и не следуют своему «призванию», они найдут, где применить свои способности. Австралийские пастушьи собаки славятся свое исполнительностью, а также тем, что способны понимать хозяина не только с полуслова, но и </a:t>
            </a:r>
            <a:r>
              <a:rPr lang="ru-RU" dirty="0" err="1" smtClean="0"/>
              <a:t>полужеста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Ротвейлер</a:t>
            </a:r>
            <a:endParaRPr lang="ru-RU" dirty="0"/>
          </a:p>
        </p:txBody>
      </p:sp>
      <p:pic>
        <p:nvPicPr>
          <p:cNvPr id="4" name="Содержимое 3" descr="10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2379" y="1554163"/>
            <a:ext cx="6831641" cy="4525962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Ротвейлеры – сильные и мощные собаки, которые, кроме прочего, отличаются высокими рабочими качествами и интеллектом. У предков современных ротвейлеров «страшное» прошлое. Их предназначение было – забивать крупнорогатый скот. В дальнейшем они стали частыми участниками собачьих боев. Современные ротвейлеры нашли себя в качестве бдительных, внимательных охранников, способных даже анализировать уровень опасности и действовать по ситуации. Это ли не показатель ума?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Папильон</a:t>
            </a:r>
            <a:endParaRPr lang="ru-RU" dirty="0"/>
          </a:p>
        </p:txBody>
      </p:sp>
      <p:pic>
        <p:nvPicPr>
          <p:cNvPr id="4" name="Содержимое 3" descr="9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Папильоны</a:t>
            </a:r>
            <a:r>
              <a:rPr lang="ru-RU" dirty="0" smtClean="0"/>
              <a:t> – некогда очень популярная французская порода собак. На родине эти небольшие животные являются символом элегантности и красоты. </a:t>
            </a:r>
            <a:r>
              <a:rPr lang="ru-RU" dirty="0" err="1" smtClean="0"/>
              <a:t>Папильоны</a:t>
            </a:r>
            <a:r>
              <a:rPr lang="ru-RU" dirty="0" smtClean="0"/>
              <a:t>, пожалуй, единственные маленькие собачки, которые отличаются потрясающей понятливостью. Они могут сопереживать и даже утешать хозяев.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Лабрадор ретривер</a:t>
            </a:r>
            <a:endParaRPr lang="ru-RU" dirty="0"/>
          </a:p>
        </p:txBody>
      </p:sp>
      <p:pic>
        <p:nvPicPr>
          <p:cNvPr id="4" name="Содержимое 3" descr="10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1907381"/>
            <a:ext cx="5715000" cy="3819525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Лабрадоры Ретриверы, как правило, спокойные, покладистые и умные собаки. Благодаря своему добродушному нраву и интеллекту, собаки этой породы – одни из самых популярных семейных собак, кроме того, их часто используют в качестве поводырей, собак-компаньонов для людей с ограниченными возможностями здоровья. </a:t>
            </a:r>
          </a:p>
        </p:txBody>
      </p:sp>
    </p:spTree>
  </p:cSld>
  <p:clrMapOvr>
    <a:masterClrMapping/>
  </p:clrMapOvr>
  <p:transition>
    <p:fade/>
  </p:transition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1067</TotalTime>
  <Words>680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Тема6</vt:lpstr>
      <vt:lpstr>Тема13</vt:lpstr>
      <vt:lpstr>1_Тема6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Трек</vt:lpstr>
      <vt:lpstr>Самые  умные  породы  собак</vt:lpstr>
      <vt:lpstr>Австралийский хилер</vt:lpstr>
      <vt:lpstr>Слайд 3</vt:lpstr>
      <vt:lpstr>Ротвейлер</vt:lpstr>
      <vt:lpstr>Слайд 5</vt:lpstr>
      <vt:lpstr>Папильон</vt:lpstr>
      <vt:lpstr>Слайд 7</vt:lpstr>
      <vt:lpstr>Лабрадор ретривер</vt:lpstr>
      <vt:lpstr>Слайд 9</vt:lpstr>
      <vt:lpstr>шелти</vt:lpstr>
      <vt:lpstr>Слайд 11</vt:lpstr>
      <vt:lpstr>доберман</vt:lpstr>
      <vt:lpstr>Слайд 13</vt:lpstr>
      <vt:lpstr>Золотистый ретривер</vt:lpstr>
      <vt:lpstr>Слайд 15</vt:lpstr>
      <vt:lpstr>Немецкая овчарка</vt:lpstr>
      <vt:lpstr>Слайд 17</vt:lpstr>
      <vt:lpstr>пудель</vt:lpstr>
      <vt:lpstr>Слайд 19</vt:lpstr>
      <vt:lpstr>Бордер-колли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умные породы собак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2014-02-10T02:00:13Z</dcterms:created>
  <dcterms:modified xsi:type="dcterms:W3CDTF">2018-02-16T06:43:33Z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