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D2461-E399-427D-AA11-D9EB2B28F583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6AD87-D747-4803-88D2-2CA397F59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smtClean="0"/>
              <a:t>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http://zooclub.ru/samye/popularnye_dekorativnye_pticy.shtml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http://zooclub.ru/samye/popularnye_dekorativnye_pticy.shtml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AD87-D747-4803-88D2-2CA397F59E9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DD76E0-05BA-4C11-BFDD-3C5D730A57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3E0F8B5-2901-4FA3-9E33-0135A9A85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Самые популярные декоративные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Декоративные птицы содержались в домах людей с давних времен. В древности они были украшениями дворцов, замков и домов знатных особ. Они радовали своим ярким оперением, или прекрасным голосом, или и тем, и другим. Мода на декоративных птиц жива и сегодня.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188640"/>
            <a:ext cx="1634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www.zooclub.ru</a:t>
            </a:r>
            <a:endParaRPr lang="ru-RU" sz="1600" b="1" dirty="0"/>
          </a:p>
        </p:txBody>
      </p:sp>
      <p:pic>
        <p:nvPicPr>
          <p:cNvPr id="5" name="Рисунок 4" descr="(5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293096"/>
            <a:ext cx="2843808" cy="2225279"/>
          </a:xfrm>
          <a:prstGeom prst="rect">
            <a:avLst/>
          </a:prstGeom>
        </p:spPr>
      </p:pic>
      <p:pic>
        <p:nvPicPr>
          <p:cNvPr id="7" name="Рисунок 6" descr="(14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11560" y="188640"/>
            <a:ext cx="3672408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ЩЕГЛЫ</a:t>
            </a:r>
            <a:endParaRPr lang="ru-RU" dirty="0"/>
          </a:p>
        </p:txBody>
      </p:sp>
      <p:pic>
        <p:nvPicPr>
          <p:cNvPr id="6" name="Содержимое 5" descr="316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3847"/>
            <a:ext cx="6906992" cy="5012503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Щеглы</a:t>
            </a:r>
            <a:r>
              <a:rPr lang="ru-RU" dirty="0" smtClean="0"/>
              <a:t> привлекают любителей домашних декоративных птиц ярким нарядным оперением и мелодичным, </a:t>
            </a:r>
            <a:r>
              <a:rPr lang="ru-RU" dirty="0" err="1" smtClean="0"/>
              <a:t>нераздражающим</a:t>
            </a:r>
            <a:r>
              <a:rPr lang="ru-RU" dirty="0" smtClean="0"/>
              <a:t> голоском. Щеглы – энергичные и активные птицы. Быстро становятся ручными. Также они умные и своенравные. Некоторые особи могут быть драчливыми, но большая часть птиц все же дружелюбно настроена к другим пернатым. Несмотря на это, не следует содержать щеглов в одной клетке с другими видами птиц. Самки щеглов обладают меньшими певчими способностями, по сравнению с самцами. У самцов же звучная и красивая песня.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ЧИЖИ</a:t>
            </a:r>
            <a:endParaRPr lang="ru-RU" dirty="0"/>
          </a:p>
        </p:txBody>
      </p:sp>
      <p:pic>
        <p:nvPicPr>
          <p:cNvPr id="4" name="Содержимое 3" descr="125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481807" cy="5112568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Чижи </a:t>
            </a:r>
            <a:r>
              <a:rPr lang="ru-RU" dirty="0" smtClean="0"/>
              <a:t>– миролюбивые птицы. Они сочетают в себе эстетичный внешний вид и мелодичное пение, благодаря чему пользуются популярностью, но в основном в районах их обитания. Чижей можно содержать в одном вольере с другими вьюрковыми птицами, но и в одиночестве они чувствуют себя неплохо. Уход за этими птицами несложен. К корму они также непривередливы. У чижей приятный тембр и красивая песня, состоящая из нескольких колен, также они могут имитировать песни других видов птиц.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СОЙКИ</a:t>
            </a:r>
            <a:endParaRPr lang="ru-RU" dirty="0"/>
          </a:p>
        </p:txBody>
      </p:sp>
      <p:pic>
        <p:nvPicPr>
          <p:cNvPr id="6" name="Содержимое 5" descr="31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7391400" cy="4931450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Сойки</a:t>
            </a:r>
            <a:r>
              <a:rPr lang="ru-RU" dirty="0" smtClean="0"/>
              <a:t> – красивые, яркие и очень интересные птицы. Кроме привлекательного внешнего вида, птицы отличаются способностью к имитации, причем практически всех звуков, которые слышат. Сойки способны копировать различные шумы, звуки, голоса людей, песни других птиц, мелодии, даже слова. В содержании эти удивительные птицы достаточно неприхотливы. Могут питаться любым кормом. Если птица попала в дом птенцом, то она становится совершенно ручной, а если будучи уже взрослой птицей, то сойке потребуется достаточно много времени, чтобы привыкнуть к людям и начать им доверять.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ГОЛУБИ</a:t>
            </a:r>
            <a:endParaRPr lang="ru-RU" dirty="0"/>
          </a:p>
        </p:txBody>
      </p:sp>
      <p:pic>
        <p:nvPicPr>
          <p:cNvPr id="4" name="Содержимое 3" descr="125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540416" cy="4964107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Домашние голуби </a:t>
            </a:r>
            <a:r>
              <a:rPr lang="ru-RU" dirty="0" smtClean="0"/>
              <a:t>– очень популярные и древние птицы во всем мире. Сегодня их содержат в основном для эстетического удовольствия, то есть как декоративных птиц. Известно более восьмисот пород голубей. Каждая порода обладает не только своим неповторимым экстерьером, но и рядом поведенческих и других особенностей. В отличие от многих других декоративные птиц, голуби не отличаются красивым пением, так как только воркуют. В основном, популярность  голубей связана с их внешним видом и красивым, завораживающим стайным полетом.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КАНАРЕЙКИ</a:t>
            </a:r>
            <a:endParaRPr lang="ru-RU" dirty="0"/>
          </a:p>
        </p:txBody>
      </p:sp>
      <p:pic>
        <p:nvPicPr>
          <p:cNvPr id="4" name="Содержимое 3" descr="125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678476" cy="5157377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Канарейки</a:t>
            </a:r>
            <a:r>
              <a:rPr lang="ru-RU" dirty="0" smtClean="0"/>
              <a:t> – одни из самых древних птиц, которых содержат в неволе. Эти небольшие по размерам птицы отличаются ярким привлекательным окрасов и мелодичным многоколенным пением. Пение птиц, полученных в результате селекции, отличается большей глубиной фраз, но меньшим количеством элементов, чем песни диких канареек. В арсенале диких канареек имеется примерно 400 элементов песни, благодаря чему она более разнообразна. Канарейки относятся к птицам, которые легко приручаются, доверяют людям, достаточно долго живут (7-12 лет) и успешно размножаются в неволе.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АМАДИНЫ</a:t>
            </a:r>
            <a:endParaRPr lang="ru-RU" dirty="0"/>
          </a:p>
        </p:txBody>
      </p:sp>
      <p:pic>
        <p:nvPicPr>
          <p:cNvPr id="8" name="Содержимое 7" descr="316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985641" cy="4670400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ПОПУГАИ</a:t>
            </a:r>
            <a:endParaRPr lang="ru-RU" dirty="0"/>
          </a:p>
        </p:txBody>
      </p:sp>
      <p:pic>
        <p:nvPicPr>
          <p:cNvPr id="4" name="Содержимое 3" descr="125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7117950" cy="4852069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Попугаи</a:t>
            </a:r>
            <a:r>
              <a:rPr lang="ru-RU" dirty="0" smtClean="0"/>
              <a:t> – самые популярные декоративные птицы. Их содержат в домашних условиях давно и успешно. Они хорошо адаптируются к условиям неволи, быстро начинают доверять людям, неприхотливы в еде и содержании. Попугаи бывают разных размеров (от 10 до 98 см), и практически все они обладают ярким оперением, чем привлекают многих заводчиков птиц. Кроме прочего, они способны имитировать человеческую речь и другие звуки. Попугаи - забавные, веселые и умные птицы. Наиболее популярными видами попугаев для содержания в домашних условиях являются волнистые попугаи, какаду, жако, ара.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Амадины</a:t>
            </a:r>
            <a:r>
              <a:rPr lang="ru-RU" dirty="0" smtClean="0"/>
              <a:t> родом из тропических областей Земли. Их яркий окрас оперения привлекает многих любителей птиц. Благодаря ему, </a:t>
            </a:r>
            <a:r>
              <a:rPr lang="ru-RU" dirty="0" err="1" smtClean="0"/>
              <a:t>амадины</a:t>
            </a:r>
            <a:r>
              <a:rPr lang="ru-RU" dirty="0" smtClean="0"/>
              <a:t> смотрятся весьма эффектно и экзотично. Кроме того, они забавные и подвижные. Эти птицы легко привыкают к людям и при хорошем обращении начинают им доверять. Но вот поют </a:t>
            </a:r>
            <a:r>
              <a:rPr lang="ru-RU" dirty="0" err="1" smtClean="0"/>
              <a:t>амадины</a:t>
            </a:r>
            <a:r>
              <a:rPr lang="ru-RU" dirty="0" smtClean="0"/>
              <a:t>, мягко говоря, не очень хорошо. Звуки, которые они издают, напоминают свист, жужжание, щебетание, бурчание и даже шипение.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КРОШЕЧНЫЙ АМАРАНТ</a:t>
            </a:r>
            <a:endParaRPr lang="ru-RU" dirty="0"/>
          </a:p>
        </p:txBody>
      </p:sp>
      <p:pic>
        <p:nvPicPr>
          <p:cNvPr id="4" name="Содержимое 3" descr="125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679616" cy="4582171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Обыкновенный, или крошечный амарант  </a:t>
            </a:r>
            <a:r>
              <a:rPr lang="ru-RU" dirty="0" smtClean="0"/>
              <a:t>- небольшая птичка. Длина амаранта 13,5 см, включая хвост. Название птицы в переводе с английского означает «огненный вьюрок», что характеризует яркий окрас самцов. Цвет их перьев преимущественно красный, у самок оперение невзрачного бурого цвета. Амаранты обыкновенные довольно часто содержатся в неволе, но период адаптации к новым условиям у них длительный и непростой. Владельцы должны постараться создать хорошие условия для птиц, тогда она пройдет быстрее и успешнее. Голос у птиц приятный, средней громкости.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ДРОЗДЫ</a:t>
            </a:r>
            <a:endParaRPr lang="ru-RU" dirty="0"/>
          </a:p>
        </p:txBody>
      </p:sp>
      <p:pic>
        <p:nvPicPr>
          <p:cNvPr id="6" name="Содержимое 5" descr="316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137598" cy="4771994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Дрозды</a:t>
            </a:r>
            <a:r>
              <a:rPr lang="ru-RU" dirty="0" smtClean="0"/>
              <a:t> знамениты своим неповторимым мелодичным пением, но содержать их непросто. Дрозды - пугливые птицы. Они недоверчивы к людям и не даются в руки. Птицы долго адаптируются к условиям неволи, но привыкшие к клетке дрозды регулярно поют. Дроздам необходимо большое пространство, поэтому их содержат в больших клетках или вольерах. Также им требуется солнечный свет и регулярное купание, для чего в клетке сооружают купальню.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ЗЯБЛИКИ</a:t>
            </a:r>
            <a:endParaRPr lang="ru-RU" dirty="0"/>
          </a:p>
        </p:txBody>
      </p:sp>
      <p:pic>
        <p:nvPicPr>
          <p:cNvPr id="6" name="Содержимое 5" descr="316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353622" cy="4139039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Зяблики</a:t>
            </a:r>
            <a:r>
              <a:rPr lang="ru-RU" dirty="0" smtClean="0"/>
              <a:t> – небольшие интересные птицы, довольно часто содержащиеся в домашних условиях. У них развит половой диморфизм, поэтому различить самцов и самок очень легко. Самцы имеют на голове и шее голубоватое оперение (только в теплое время года), яркую красноватую грудь. Самки же окрашены неброско. Основной цвет их оперения буро-зеленоватый. Зяблики достаточно легко становятся ручными. Содержать их также несложно.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795</TotalTime>
  <Words>960</Words>
  <Application>Microsoft Office PowerPoint</Application>
  <PresentationFormat>Экран (4:3)</PresentationFormat>
  <Paragraphs>45</Paragraphs>
  <Slides>21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Самые популярные декоративные птицы</vt:lpstr>
      <vt:lpstr>АМАДИНЫ</vt:lpstr>
      <vt:lpstr>Слайд 3</vt:lpstr>
      <vt:lpstr>КРОШЕЧНЫЙ АМАРАНТ</vt:lpstr>
      <vt:lpstr>Слайд 5</vt:lpstr>
      <vt:lpstr>ДРОЗДЫ</vt:lpstr>
      <vt:lpstr>Слайд 7</vt:lpstr>
      <vt:lpstr>ЗЯБЛИКИ</vt:lpstr>
      <vt:lpstr>Слайд 9</vt:lpstr>
      <vt:lpstr>ЩЕГЛЫ</vt:lpstr>
      <vt:lpstr>Слайд 11</vt:lpstr>
      <vt:lpstr>ЧИЖИ</vt:lpstr>
      <vt:lpstr>Слайд 13</vt:lpstr>
      <vt:lpstr>СОЙКИ</vt:lpstr>
      <vt:lpstr>Слайд 15</vt:lpstr>
      <vt:lpstr>ГОЛУБИ</vt:lpstr>
      <vt:lpstr>Слайд 17</vt:lpstr>
      <vt:lpstr>КАНАРЕЙКИ</vt:lpstr>
      <vt:lpstr>Слайд 19</vt:lpstr>
      <vt:lpstr>ПОПУГАИ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популярные декоративные птицы</dc:title>
  <dc:creator>zooclub.ru</dc:creator>
  <cp:keywords>животные; птицы</cp:keywords>
  <cp:lastModifiedBy>user1</cp:lastModifiedBy>
  <cp:revision>9</cp:revision>
  <dcterms:created xsi:type="dcterms:W3CDTF">2014-02-10T06:34:54Z</dcterms:created>
  <dcterms:modified xsi:type="dcterms:W3CDTF">2018-02-16T06:21:07Z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