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57" r:id="rId4"/>
    <p:sldId id="260" r:id="rId5"/>
    <p:sldId id="259" r:id="rId6"/>
    <p:sldId id="262" r:id="rId7"/>
    <p:sldId id="261" r:id="rId8"/>
    <p:sldId id="264" r:id="rId9"/>
    <p:sldId id="263" r:id="rId10"/>
    <p:sldId id="266" r:id="rId11"/>
    <p:sldId id="265" r:id="rId12"/>
    <p:sldId id="268" r:id="rId13"/>
    <p:sldId id="267" r:id="rId14"/>
    <p:sldId id="270" r:id="rId15"/>
    <p:sldId id="269" r:id="rId16"/>
    <p:sldId id="272" r:id="rId17"/>
    <p:sldId id="271" r:id="rId18"/>
    <p:sldId id="274" r:id="rId19"/>
    <p:sldId id="273" r:id="rId20"/>
    <p:sldId id="276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D3438-0204-4D23-B49C-4FDED485900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2F4EE-4F49-4A37-8AD8-7E9A2C309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http://zooclub.ru/samye/krasivye_belye_zhivotnye.shtml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2F4EE-4F49-4A37-8AD8-7E9A2C309C6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http://zooclub.ru/samye/krasivye_belye_zhivotnye.shtml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2F4EE-4F49-4A37-8AD8-7E9A2C309C6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http://zooclub.ru/samye/krasivye_belye_zhivotnye.shtml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2F4EE-4F49-4A37-8AD8-7E9A2C309C6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http://zooclub.ru/samye/krasivye_belye_zhivotnye.shtml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2F4EE-4F49-4A37-8AD8-7E9A2C309C6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http://zooclub.ru/samye/krasivye_belye_zhivotnye.shtml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2F4EE-4F49-4A37-8AD8-7E9A2C309C6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http://zooclub.ru/samye/krasivye_belye_zhivotnye.shtml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2F4EE-4F49-4A37-8AD8-7E9A2C309C6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http://zooclub.ru/samye/krasivye_belye_zhivotnye.shtml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2F4EE-4F49-4A37-8AD8-7E9A2C309C6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http://zooclub.ru/samye/krasivye_belye_zhivotnye.shtml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2F4EE-4F49-4A37-8AD8-7E9A2C309C6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http://zooclub.ru/samye/krasivye_belye_zhivotnye.shtml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2F4EE-4F49-4A37-8AD8-7E9A2C309C6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http://zooclub.ru/samye/krasivye_belye_zhivotnye.shtml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2F4EE-4F49-4A37-8AD8-7E9A2C309C6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http://zooclub.ru/samye/krasivye_belye_zhivotnye.shtml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2F4EE-4F49-4A37-8AD8-7E9A2C309C6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http://zooclub.ru/samye/krasivye_belye_zhivotnye.shtml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2F4EE-4F49-4A37-8AD8-7E9A2C309C6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3121869-D154-4CF6-B6F6-FAF33833569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A915355-879E-4C82-98A0-5E3A44160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1869-D154-4CF6-B6F6-FAF33833569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5355-879E-4C82-98A0-5E3A44160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1869-D154-4CF6-B6F6-FAF33833569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5355-879E-4C82-98A0-5E3A44160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3121869-D154-4CF6-B6F6-FAF33833569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915355-879E-4C82-98A0-5E3A441604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3121869-D154-4CF6-B6F6-FAF33833569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A915355-879E-4C82-98A0-5E3A44160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1869-D154-4CF6-B6F6-FAF33833569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5355-879E-4C82-98A0-5E3A441604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1869-D154-4CF6-B6F6-FAF33833569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5355-879E-4C82-98A0-5E3A441604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121869-D154-4CF6-B6F6-FAF33833569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915355-879E-4C82-98A0-5E3A441604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1869-D154-4CF6-B6F6-FAF33833569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5355-879E-4C82-98A0-5E3A44160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3121869-D154-4CF6-B6F6-FAF33833569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915355-879E-4C82-98A0-5E3A441604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121869-D154-4CF6-B6F6-FAF33833569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915355-879E-4C82-98A0-5E3A441604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3121869-D154-4CF6-B6F6-FAF33833569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A915355-879E-4C82-98A0-5E3A44160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Самые красивые белые животные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Белый цвет шерсти помогает, как травоядным, так и плотоядным животным маскироваться, скрывать свое присутствие на снегу, чтобы успеть сбежать или напасть. Белый цвет – </a:t>
            </a:r>
            <a:r>
              <a:rPr lang="ru-RU" dirty="0" err="1" smtClean="0"/>
              <a:t>цвет</a:t>
            </a:r>
            <a:r>
              <a:rPr lang="ru-RU" dirty="0" smtClean="0"/>
              <a:t> невинности и чистоты – приобретает волосяной покров у животных, живущих в Арктике, в заснеженных горах или местах, некоторое время в году покрытых снегом. Белые звери привлекают восхищенные взгляды людей, они завораживают, притягивая своей необычностью и красотой.</a:t>
            </a:r>
            <a:endParaRPr lang="ru-RU" dirty="0"/>
          </a:p>
        </p:txBody>
      </p:sp>
      <p:pic>
        <p:nvPicPr>
          <p:cNvPr id="4" name="Рисунок 3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1296" y="3861048"/>
            <a:ext cx="2462704" cy="952245"/>
          </a:xfrm>
          <a:prstGeom prst="rect">
            <a:avLst/>
          </a:prstGeom>
        </p:spPr>
      </p:pic>
      <p:pic>
        <p:nvPicPr>
          <p:cNvPr id="5" name="Рисунок 4" descr="2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548680"/>
            <a:ext cx="2885915" cy="2330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6381328"/>
            <a:ext cx="1550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www.zooclub.ru</a:t>
            </a:r>
            <a:endParaRPr lang="ru-RU" sz="1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r"/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ПОЛЯРНЫЙ МЕДВЕДЬ</a:t>
            </a:r>
            <a:endParaRPr lang="ru-RU" dirty="0"/>
          </a:p>
        </p:txBody>
      </p:sp>
      <p:pic>
        <p:nvPicPr>
          <p:cNvPr id="4" name="Содержимое 3" descr="683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25522"/>
            <a:ext cx="6912768" cy="4700682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>
            <a:normAutofit/>
          </a:bodyPr>
          <a:lstStyle/>
          <a:p>
            <a:r>
              <a:rPr lang="ru-RU" dirty="0" smtClean="0"/>
              <a:t>По-настоящему белый мех только у жителей Арктики, 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полярный медведь</a:t>
            </a:r>
            <a:r>
              <a:rPr lang="ru-RU" dirty="0" smtClean="0"/>
              <a:t> тому доказательство. Иногда его шкура приобретает желтоватый оттенок под воздействием солнечных лучей (летом). Кроме окраса, белый медведь отличается от медведей других видов более длинной шеей и плоской головой. В неволе эти животные способны удивить своим зеленоватым цветом меха. На самом деле волоски остаются естественного белого цвета, но водоросли, поселившиеся в них, придают медведю зеленоватый цвет.</a:t>
            </a:r>
            <a:endParaRPr lang="ru-RU" dirty="0"/>
          </a:p>
        </p:txBody>
      </p:sp>
      <p:pic>
        <p:nvPicPr>
          <p:cNvPr id="4" name="Рисунок 3" descr="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2082" y="5589240"/>
            <a:ext cx="2671918" cy="10527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r"/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ЯПОНСКИЙ МАКАК</a:t>
            </a:r>
            <a:endParaRPr lang="ru-RU" dirty="0"/>
          </a:p>
        </p:txBody>
      </p:sp>
      <p:pic>
        <p:nvPicPr>
          <p:cNvPr id="4" name="Содержимое 3" descr="68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7446982" cy="4654363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Японский макак</a:t>
            </a:r>
            <a:r>
              <a:rPr lang="ru-RU" dirty="0" smtClean="0"/>
              <a:t> – «</a:t>
            </a:r>
            <a:r>
              <a:rPr lang="ru-RU" dirty="0" err="1" smtClean="0"/>
              <a:t>экстремал</a:t>
            </a:r>
            <a:r>
              <a:rPr lang="ru-RU" dirty="0" smtClean="0"/>
              <a:t>» среди обезьян. Эти животные обитают на севере Японии, там, где не рискует поселиться ни какой другой вид обезьян. В этих широтах и на этих высотах снег – обычное дело. Он может покрывать землю и скалы до 4 месяцев в году. Японские макаки получили второе название «</a:t>
            </a:r>
            <a:r>
              <a:rPr lang="ru-RU" b="1" dirty="0" smtClean="0"/>
              <a:t>снежные обезьяны</a:t>
            </a:r>
            <a:r>
              <a:rPr lang="ru-RU" dirty="0" smtClean="0"/>
              <a:t>» скорее из-за среды обитания, чем из-за окраса волосяного покрова, который у них темно-серого цвета.  В холодное время года, кода температура опускается до -5 градусов, обезьян спасает густая шерсть и горячие источники.</a:t>
            </a:r>
            <a:endParaRPr lang="ru-RU" dirty="0"/>
          </a:p>
        </p:txBody>
      </p:sp>
      <p:pic>
        <p:nvPicPr>
          <p:cNvPr id="4" name="Рисунок 3" descr="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2082" y="5589240"/>
            <a:ext cx="2671918" cy="10527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r"/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ЗАЯЦ-БЕЛЯК</a:t>
            </a:r>
            <a:endParaRPr lang="ru-RU" dirty="0"/>
          </a:p>
        </p:txBody>
      </p:sp>
      <p:pic>
        <p:nvPicPr>
          <p:cNvPr id="6" name="Содержимое 5" descr="3149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1309928"/>
            <a:ext cx="6406852" cy="4922598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>
            <a:normAutofit/>
          </a:bodyPr>
          <a:lstStyle/>
          <a:p>
            <a:r>
              <a:rPr lang="ru-RU" dirty="0" smtClean="0"/>
              <a:t>Если у зайцев-беляков белый волосяной покров лишь на сезон, то у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арктического, или полярного зайца</a:t>
            </a:r>
            <a:r>
              <a:rPr lang="ru-RU" dirty="0" smtClean="0"/>
              <a:t> белоснежная шелковистая шуба круглогодичная. В некоторых района, где на несколько месяцев сходит снег, обнажая голые скалы, арктические зайцы приобретают бледно серый цвет с голубым оттенком (под цвет камней). Но белый хвост и черные кончики ушей остаются такого окраса всегда.</a:t>
            </a:r>
          </a:p>
        </p:txBody>
      </p:sp>
      <p:pic>
        <p:nvPicPr>
          <p:cNvPr id="4" name="Рисунок 3" descr="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2082" y="5589240"/>
            <a:ext cx="2671918" cy="10527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r"/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ЛЫСУН</a:t>
            </a:r>
            <a:endParaRPr lang="ru-RU" dirty="0"/>
          </a:p>
        </p:txBody>
      </p:sp>
      <p:pic>
        <p:nvPicPr>
          <p:cNvPr id="4" name="Содержимое 3" descr="494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374998"/>
            <a:ext cx="6798436" cy="5098827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Лысун, или гренландский тюлень</a:t>
            </a:r>
            <a:r>
              <a:rPr lang="ru-RU" dirty="0" smtClean="0"/>
              <a:t>, меняет несколько окрасов за жизнь. Только что родившимся детенышам присущ белый окрас с зеленым оттенком. Этих детенышей зовут зеленцами. Через несколько дней они теряют оттенок, оставаясь при этом белыми (детеныш – белёк). После первой линьки детеныши приближаются по окрасу к взрослым особям и приобретают серый цвет (детеныш-серка). Молодые особи имеют серую пятнистую шкуру, а половозрелые - окрас «крылан» (коричневый с 2 черными полосами по бокам). </a:t>
            </a:r>
            <a:endParaRPr lang="ru-RU" dirty="0"/>
          </a:p>
        </p:txBody>
      </p:sp>
      <p:pic>
        <p:nvPicPr>
          <p:cNvPr id="4" name="Рисунок 3" descr="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2082" y="5589240"/>
            <a:ext cx="2671918" cy="105273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r"/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СНЕЖНЫЙ БАРС</a:t>
            </a:r>
            <a:endParaRPr lang="ru-RU" dirty="0"/>
          </a:p>
        </p:txBody>
      </p:sp>
      <p:pic>
        <p:nvPicPr>
          <p:cNvPr id="4" name="Содержимое 3" descr="684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7158950" cy="4474343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>
            <a:normAutofit/>
          </a:bodyPr>
          <a:lstStyle/>
          <a:p>
            <a:r>
              <a:rPr lang="ru-RU" dirty="0" smtClean="0"/>
              <a:t>Дикие кошки сами по себе прекрасны, их грация и в тоже время величие не оставляют равнодушными. Но когда они имеют необычную светлую шерсть, это привлекает внимание вдвойне. Обладатель светло-серого окраса с дымчатым налетом –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снежный барс, или леопард</a:t>
            </a:r>
            <a:r>
              <a:rPr lang="ru-RU" dirty="0" smtClean="0"/>
              <a:t>. Более темный окрас характерен для зимы, летом же ирбисы приобретают еще более светлый цвет, почти белый,  дымчатый налет блекнет, а темные пятна на шкуре становятся четче.</a:t>
            </a:r>
          </a:p>
        </p:txBody>
      </p:sp>
      <p:pic>
        <p:nvPicPr>
          <p:cNvPr id="4" name="Рисунок 3" descr="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2082" y="5589240"/>
            <a:ext cx="2671918" cy="10527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r"/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ПОЛЯРНЫЙ ВОЛК</a:t>
            </a: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4" name="Содержимое 3" descr="683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7413842" cy="4176464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r"/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БЕЛЫЕ ЛЬВЫ</a:t>
            </a:r>
            <a:endParaRPr lang="ru-RU" dirty="0"/>
          </a:p>
        </p:txBody>
      </p:sp>
      <p:pic>
        <p:nvPicPr>
          <p:cNvPr id="4" name="Содержимое 3" descr="684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7033338" cy="4536503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/>
          </a:bodyPr>
          <a:lstStyle/>
          <a:p>
            <a:r>
              <a:rPr lang="ru-RU" dirty="0" smtClean="0"/>
              <a:t>Не только леопарды могут иметь белый цвет шкуры, но 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львы</a:t>
            </a:r>
            <a:r>
              <a:rPr lang="ru-RU" dirty="0" smtClean="0"/>
              <a:t>. Неудивительно, что таким редчайшим животным в древности приписывали мистические свойства, а сказания африканских племен о белых львах считались выдумкой. Существует всего одна популяция в 300 особей в заповеднике ЮАР. Для белых львов «300» - это много. В 70-х годах их было всего три. Они были найдены двумя зоологами, отправившимися на поиски Легенды. Именно эти три детеныша, перевезенные в заповедник </a:t>
            </a:r>
            <a:r>
              <a:rPr lang="ru-RU" dirty="0" err="1" smtClean="0"/>
              <a:t>Санбон</a:t>
            </a:r>
            <a:r>
              <a:rPr lang="ru-RU" dirty="0" smtClean="0"/>
              <a:t>, положили начало современной популяции.</a:t>
            </a:r>
            <a:endParaRPr lang="ru-RU" dirty="0"/>
          </a:p>
        </p:txBody>
      </p:sp>
      <p:pic>
        <p:nvPicPr>
          <p:cNvPr id="4" name="Рисунок 3" descr="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2082" y="5589240"/>
            <a:ext cx="2671918" cy="105273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Животный мир разнообразен и прекрасен. Приспосабливаясь к условиям жизни, животные вынуждены изменяться и подстраиваться, и порой эволюция живых существ просто не может не восхищать!</a:t>
            </a:r>
            <a:endParaRPr lang="ru-RU" dirty="0"/>
          </a:p>
        </p:txBody>
      </p:sp>
      <p:pic>
        <p:nvPicPr>
          <p:cNvPr id="4" name="Рисунок 3" descr="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2082" y="5589240"/>
            <a:ext cx="2671918" cy="10527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/>
          </a:bodyPr>
          <a:lstStyle/>
          <a:p>
            <a:r>
              <a:rPr lang="ru-RU" dirty="0" smtClean="0"/>
              <a:t>Волки бывают не только серыми, но и белыми.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Полярные волки</a:t>
            </a:r>
            <a:r>
              <a:rPr lang="ru-RU" dirty="0" smtClean="0"/>
              <a:t> - единственный вид, который сумел сохранить свой изначально существовавший ареал обитания. Эти животные обитают на всей территории Арктики, где возможно найти корм, то есть областей, полностью покрытых льдом. Полярные волки приспособились к суровым условиям жизни. Они могут долгое время существовать в темноте, переносить низкие температуры, а их белый, с легких серым оттенком мех маскирует их на снегу, помогая в охоте.</a:t>
            </a:r>
            <a:endParaRPr lang="ru-RU" dirty="0"/>
          </a:p>
        </p:txBody>
      </p:sp>
      <p:pic>
        <p:nvPicPr>
          <p:cNvPr id="5" name="Рисунок 4" descr="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2082" y="5589240"/>
            <a:ext cx="2671918" cy="10527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r"/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ПОЛЯРНАЯ СОВА</a:t>
            </a:r>
            <a:endParaRPr lang="ru-RU" dirty="0"/>
          </a:p>
        </p:txBody>
      </p:sp>
      <p:pic>
        <p:nvPicPr>
          <p:cNvPr id="4" name="Содержимое 3" descr="68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027978" cy="4392487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Белая, или полярная сова </a:t>
            </a:r>
            <a:r>
              <a:rPr lang="ru-RU" dirty="0" smtClean="0"/>
              <a:t>привлекает внимание своим белоснежным оперением с черными поперечными </a:t>
            </a:r>
            <a:r>
              <a:rPr lang="ru-RU" dirty="0" err="1" smtClean="0"/>
              <a:t>пестринками</a:t>
            </a:r>
            <a:r>
              <a:rPr lang="ru-RU" dirty="0" smtClean="0"/>
              <a:t>. Фильмы про Гарри </a:t>
            </a:r>
            <a:r>
              <a:rPr lang="ru-RU" dirty="0" err="1" smtClean="0"/>
              <a:t>Поттера</a:t>
            </a:r>
            <a:r>
              <a:rPr lang="ru-RU" dirty="0" smtClean="0"/>
              <a:t> добавили ей популярности, представив широкой молодой аудитории. Белые совы - самые крупные представители отряда </a:t>
            </a:r>
            <a:r>
              <a:rPr lang="ru-RU" dirty="0" err="1" smtClean="0"/>
              <a:t>совообразных</a:t>
            </a:r>
            <a:r>
              <a:rPr lang="ru-RU" dirty="0" smtClean="0"/>
              <a:t>. Они очень важны для тундры, однако находятся под угрозой исчезновения. Эти птицы не только уничтожают грызунов, контролируя их численность, но и способствуют гнездованию других птиц. Так как совы агрессивны в охране своего гнезда и активно отгоняют песцов, но не трогают птиц других видов. </a:t>
            </a:r>
          </a:p>
        </p:txBody>
      </p:sp>
      <p:pic>
        <p:nvPicPr>
          <p:cNvPr id="4" name="Рисунок 3" descr="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2082" y="5589240"/>
            <a:ext cx="2671918" cy="10527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r"/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ПОЛЯРНАЯ ЛИСА</a:t>
            </a:r>
            <a:endParaRPr lang="ru-RU" dirty="0"/>
          </a:p>
        </p:txBody>
      </p:sp>
      <p:pic>
        <p:nvPicPr>
          <p:cNvPr id="4" name="Содержимое 3" descr="68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6798725" cy="4464496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Полярная лиса, или песец</a:t>
            </a:r>
            <a:r>
              <a:rPr lang="ru-RU" dirty="0" smtClean="0"/>
              <a:t> – один из самых красивых белых хищников. Мягкий и густой волосяной покров песцов позволяет им скрываться на снегу и переносить низкие температуры.  Песцы приспособились пережидать суровые снежные бури в длинных пещерах, выкопанных ими же в снегу. Белый мягкий мех привлекает не только любителей лицезреть прекрасное, но и  охотников, мечтающих обладать шкурой этих животных.</a:t>
            </a:r>
            <a:endParaRPr lang="ru-RU" dirty="0"/>
          </a:p>
        </p:txBody>
      </p:sp>
      <p:pic>
        <p:nvPicPr>
          <p:cNvPr id="4" name="Рисунок 3" descr="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2082" y="5589240"/>
            <a:ext cx="2671918" cy="10527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r"/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ЛАСКА</a:t>
            </a:r>
            <a:endParaRPr lang="ru-RU" dirty="0"/>
          </a:p>
        </p:txBody>
      </p:sp>
      <p:pic>
        <p:nvPicPr>
          <p:cNvPr id="6" name="Содержимое 5" descr="3149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412776"/>
            <a:ext cx="4394122" cy="5001439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/>
          </a:bodyPr>
          <a:lstStyle/>
          <a:p>
            <a:r>
              <a:rPr lang="ru-RU" dirty="0" smtClean="0"/>
              <a:t>Несмотря на свою зимнюю белую шубу,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ласки</a:t>
            </a:r>
            <a:r>
              <a:rPr lang="ru-RU" dirty="0" smtClean="0"/>
              <a:t> не стали промысловыми зверями, так как по размерам они малы (20 см вместе с хвостом), а их запах весьма специфичен и силен. Белый цвет меха у этих животных только зимой, в другое время года, когда нет необходимости маскироваться под снег, ласки окрашены, как правило, в бело-коричневый цвет. Ласка – гроза мелких зверьков и птиц. Главная ее особенность – способность пролезать в узкие щели.</a:t>
            </a:r>
            <a:endParaRPr lang="ru-RU" dirty="0"/>
          </a:p>
        </p:txBody>
      </p:sp>
      <p:pic>
        <p:nvPicPr>
          <p:cNvPr id="4" name="Рисунок 3" descr="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2082" y="5589240"/>
            <a:ext cx="2671918" cy="105273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818</TotalTime>
  <Words>977</Words>
  <Application>Microsoft Office PowerPoint</Application>
  <PresentationFormat>Экран (4:3)</PresentationFormat>
  <Paragraphs>48</Paragraphs>
  <Slides>22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Самые красивые белые животные</vt:lpstr>
      <vt:lpstr>ПОЛЯРНЫЙ ВОЛК</vt:lpstr>
      <vt:lpstr>Слайд 3</vt:lpstr>
      <vt:lpstr>ПОЛЯРНАЯ СОВА</vt:lpstr>
      <vt:lpstr>Слайд 5</vt:lpstr>
      <vt:lpstr>ПОЛЯРНАЯ ЛИСА</vt:lpstr>
      <vt:lpstr>Слайд 7</vt:lpstr>
      <vt:lpstr>ЛАСКА</vt:lpstr>
      <vt:lpstr>Слайд 9</vt:lpstr>
      <vt:lpstr>ПОЛЯРНЫЙ МЕДВЕДЬ</vt:lpstr>
      <vt:lpstr>Слайд 11</vt:lpstr>
      <vt:lpstr>ЯПОНСКИЙ МАКАК</vt:lpstr>
      <vt:lpstr>Слайд 13</vt:lpstr>
      <vt:lpstr>ЗАЯЦ-БЕЛЯК</vt:lpstr>
      <vt:lpstr>Слайд 15</vt:lpstr>
      <vt:lpstr>ЛЫСУН</vt:lpstr>
      <vt:lpstr>Слайд 17</vt:lpstr>
      <vt:lpstr>СНЕЖНЫЙ БАРС</vt:lpstr>
      <vt:lpstr>Слайд 19</vt:lpstr>
      <vt:lpstr>БЕЛЫЕ ЛЬВЫ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красивые белые животные</dc:title>
  <dc:creator>zooclub.ru</dc:creator>
  <cp:keywords>животные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12</cp:revision>
  <dcterms:created xsi:type="dcterms:W3CDTF">2014-02-09T00:08:09Z</dcterms:created>
  <dcterms:modified xsi:type="dcterms:W3CDTF">2018-02-16T05:10:25Z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