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85F9-E38B-49A1-B989-C4545EA66A0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21D93-F717-4AA0-9D5B-09D910F8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https://zooclub.ru/samye/krasivye-pauki-v-mire.shtml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21D93-F717-4AA0-9D5B-09D910F8EF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56129-DBBB-40B1-9BC7-61F624DD8061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368023-DCC1-407A-985B-F0A9371D82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71600"/>
            <a:ext cx="8205536" cy="1828800"/>
          </a:xfrm>
        </p:spPr>
        <p:txBody>
          <a:bodyPr>
            <a:normAutofit/>
          </a:bodyPr>
          <a:lstStyle/>
          <a:p>
            <a:r>
              <a:rPr lang="ru-RU" sz="4600" dirty="0" smtClean="0"/>
              <a:t>Самые красивые пауки в мире</a:t>
            </a:r>
            <a:endParaRPr lang="ru-RU" sz="4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3016"/>
            <a:ext cx="7854696" cy="15121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виде паука мы обычно испытываем страх или отвращение — что может быть красивого в этих жутких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восьминогих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созданиях, поедающих мух? Действительно, бывают пауки, от одного вида которых кровь стынет в жилах. Но существуют и такие, чьей красотой восхитится даже самый яростный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арахнофоб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37312"/>
            <a:ext cx="179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6" name="Рисунок 5" descr="spider_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90447">
            <a:off x="7091088" y="4795961"/>
            <a:ext cx="1860347" cy="1860347"/>
          </a:xfrm>
          <a:prstGeom prst="rect">
            <a:avLst/>
          </a:prstGeom>
        </p:spPr>
      </p:pic>
      <p:pic>
        <p:nvPicPr>
          <p:cNvPr id="8" name="Рисунок 7" descr="1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3528" y="332656"/>
            <a:ext cx="3240360" cy="2145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dirty="0" smtClean="0"/>
              <a:t>Это редкий паук с небольшим ареалом обитания на юге Индии. Живут членистоногие многоэтажными сообществами — молодые пауки селятся на земле, где роют ямки и оплетают их паутиной, а старшие предпочитают кроны деревьев. Они долгожители, могут здравствовать до 15 лет, и при этом довольно быстро растут.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Зеркальный паук  (род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Thwaitesia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889948" cy="459329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Главная достопримечательность этого паука с полупрозрачными лапками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брюшко, украшенное пятнами, похожими на маленькие зеркальца</a:t>
            </a:r>
            <a:r>
              <a:rPr lang="ru-RU" dirty="0" smtClean="0"/>
              <a:t>. У некоторых видов они могут даже мерцать радужными отливами. Иногда кожа под пластинами разукрашена разноцветными пятнами, что создает изумительную композицию.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Брюшко зеркальных пауков бывает разных форм, причем достаточно причудливых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Особенно интересно то, что зеркальные пятна могут уменьшаться во время движения или если паук напуган, а промежутки между ними при этом увеличиваются. Когда паук спокоен и отдыхает, зеркальца снова становятся большими, покрывая собой все брюшко, и он превращается в сплошную мерцающую каплю серебра.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Авикулярия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версиколор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Avicularia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versicolor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7048294" cy="468208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dirty="0" smtClean="0"/>
              <a:t>Этого паука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многие считают самым красивым пауком в мире</a:t>
            </a:r>
            <a:r>
              <a:rPr lang="ru-RU" dirty="0" smtClean="0"/>
              <a:t>. Наиболее необыкновенно то, что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разные периоды жизни у него различная окраска</a:t>
            </a:r>
            <a:r>
              <a:rPr lang="ru-RU" dirty="0" smtClean="0"/>
              <a:t>, поэтому молодого и взрослого паука можно по незнанию принять за представителей двух разных видов. Рождается </a:t>
            </a:r>
            <a:r>
              <a:rPr lang="ru-RU" dirty="0" err="1" smtClean="0"/>
              <a:t>авикулярия</a:t>
            </a:r>
            <a:r>
              <a:rPr lang="ru-RU" dirty="0" smtClean="0"/>
              <a:t> с черно-синей расцветкой и белыми полосами на брюшке, по мере взросления синий цвет становится красным, а затем добавляется зеленый с металлическим отливом. В итоге получается красивейший «мех» трех основных цветов — черного, красного и зеленого.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дикой природе </a:t>
            </a:r>
            <a:r>
              <a:rPr lang="ru-RU" dirty="0" err="1" smtClean="0"/>
              <a:t>авикулярии</a:t>
            </a:r>
            <a:r>
              <a:rPr lang="ru-RU" dirty="0" smtClean="0"/>
              <a:t> селятся на деревьях — находят густые переплетения из ветвей и обживают их, заплетая паутиной ненужные пустоты. Оставляют лишь два отверстия, используемые в качестве входов. Могут селиться в дуплах. В своих укрытиях пауки отсиживаются днем, чтобы выйти на охоту с наступлением сумерек. </a:t>
            </a:r>
          </a:p>
          <a:p>
            <a:endParaRPr lang="ru-RU" dirty="0" smtClean="0"/>
          </a:p>
          <a:p>
            <a:r>
              <a:rPr lang="ru-RU" dirty="0" smtClean="0"/>
              <a:t>Обитают эти пауки-птицееды на Антильских островах, в частности на острове Мартиника, в честь которого и получили свое второе название. Они довольно большие, с размахом лап до 17 сантиметров. Быстрые и прыгучие, но не агрессивные — при угрозе обычно стараются скрыться.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Памфобетус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платиомма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Pamphobeteus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platyomma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624736" cy="496855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dirty="0" smtClean="0"/>
              <a:t>Любознательный и агрессивный паук не прячется в норе от внешнего мира, не пасует перед нападающим любого размера, в том числе и человеком. Чуть что, этот «пушистый» великан начинает счесывать лапками свои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ядовитые ворсинки, которые при попадании на кожу и в глаза вызывают невыносимый зуд</a:t>
            </a:r>
            <a:r>
              <a:rPr lang="ru-RU" dirty="0" smtClean="0"/>
              <a:t>. К слову, так поступают многие птицееды, к братству которых относится пурпурный </a:t>
            </a:r>
            <a:r>
              <a:rPr lang="ru-RU" dirty="0" err="1" smtClean="0"/>
              <a:t>памфобетус</a:t>
            </a:r>
            <a:r>
              <a:rPr lang="ru-RU" dirty="0" smtClean="0"/>
              <a:t>. Естественно, он ядовит,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укус паука крайне неприятен, но не смертелен для человека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Памфобетус</a:t>
            </a:r>
            <a:r>
              <a:rPr lang="ru-RU" dirty="0" smtClean="0"/>
              <a:t> обитает в Бразилии и Эквадоре, предпочитая селиться во влажных тропических лесах. Он обустраивает свое жилище под старыми корягами и корнями деревьев, стараясь при этом найти место, где водится как можно больше добычи. Питается он всем, что пробегает мимо и годится в пищу — и насекомыми, и лягушками, и ящерицами, и мышками. </a:t>
            </a:r>
          </a:p>
          <a:p>
            <a:endParaRPr lang="ru-RU" dirty="0" smtClean="0"/>
          </a:p>
          <a:p>
            <a:r>
              <a:rPr lang="ru-RU" dirty="0" smtClean="0"/>
              <a:t>Этот паук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один из самых крупных в мире</a:t>
            </a:r>
            <a:r>
              <a:rPr lang="ru-RU" dirty="0" smtClean="0"/>
              <a:t>. Длина его тела составляет 10-11 сантиметров, размах ног — до 22 сантиметров. Красивой пурпурной окраской может похвастаться лишь самец, самки же — серые и невзрачные.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Улыбающийся паук 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Theridion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grallator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10686019325_677e0c82dc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894537" cy="459348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Павлиний паук (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Maratus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volans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00774" cy="500453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Если у вас было плохое настроение, то после встречи с улыбчивой попкой этого паука оно обязательно должно улучшиться.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Самый веселый представитель арахнидов живет на Гавайских островах</a:t>
            </a:r>
            <a:r>
              <a:rPr lang="ru-RU" dirty="0" smtClean="0"/>
              <a:t>, а точнее, на острове </a:t>
            </a:r>
            <a:r>
              <a:rPr lang="ru-RU" dirty="0" err="1" smtClean="0"/>
              <a:t>Мауи</a:t>
            </a:r>
            <a:r>
              <a:rPr lang="ru-RU" dirty="0" smtClean="0"/>
              <a:t>. Местное население считает его своим символом и называет «пауком с лицом человека».</a:t>
            </a:r>
          </a:p>
          <a:p>
            <a:endParaRPr lang="ru-RU" dirty="0" smtClean="0"/>
          </a:p>
          <a:p>
            <a:r>
              <a:rPr lang="ru-RU" dirty="0" smtClean="0"/>
              <a:t>Желтый паучок с характерным черно-красным узором — совсем кроха, достигает всего 5 миллиметров в длину.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каждого — свой особенный рисунок, поэтому разнообразие лиц впечатляет</a:t>
            </a:r>
            <a:r>
              <a:rPr lang="ru-RU" dirty="0" smtClean="0"/>
              <a:t>. Тут можно встретить и приветливого улыбчивого простака, и азиата, и клоуна, и «губки бантиком» вместо улыбки.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Исследователи полагают, что таким образом паук «притворяется» ядовитым — ведь птицы знают, что яркие насекомые и пауки не пригодны в пищу. Яркая расцветка часто спасает крохам жизнь. </a:t>
            </a:r>
          </a:p>
          <a:p>
            <a:endParaRPr lang="ru-RU" dirty="0" smtClean="0"/>
          </a:p>
          <a:p>
            <a:r>
              <a:rPr lang="ru-RU" dirty="0" smtClean="0"/>
              <a:t>Это ночные охотники, главной пищей которых являются мошки, попадающиеся в их сети. Самки — заботливые мамаши, охраняющие свою кладку и опекающие вылупившихся </a:t>
            </a:r>
            <a:r>
              <a:rPr lang="ru-RU" dirty="0" err="1" smtClean="0"/>
              <a:t>паучат</a:t>
            </a:r>
            <a:r>
              <a:rPr lang="ru-RU" dirty="0" smtClean="0"/>
              <a:t>, пока те не подрастут.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Рогатый паук (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Gasteracantha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cancriformis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55106" cy="464998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 smtClean="0"/>
              <a:t>Рогатый или </a:t>
            </a:r>
            <a:r>
              <a:rPr lang="ru-RU" dirty="0" err="1" smtClean="0"/>
              <a:t>шипастый</a:t>
            </a:r>
            <a:r>
              <a:rPr lang="ru-RU" dirty="0" smtClean="0"/>
              <a:t> </a:t>
            </a:r>
            <a:r>
              <a:rPr lang="ru-RU" dirty="0" err="1" smtClean="0"/>
              <a:t>паук-кругопряд</a:t>
            </a:r>
            <a:r>
              <a:rPr lang="ru-RU" dirty="0" smtClean="0"/>
              <a:t> — так его называют неспроста. На брюшке арахнида красуются шесть красных или черных шипов, придающих пауку довольно грозный вид.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Такими «аксессуарами» он обзавелся для самозащиты </a:t>
            </a:r>
            <a:r>
              <a:rPr lang="ru-RU" dirty="0" smtClean="0"/>
              <a:t>— острые твердые колючки делают его несъедобным для многих охотников. Потому и раскраска у него яркая — она предупреждает о том, что паука лучше не трогать. Встречаются разные комбинации цветов: красный, белый и черный (вместо белого может быть желтый); красный и черный; желтый и черный.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Еще его называют «крабовым» за необычную форму тела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брюшко паука в ширину значительно больше, чем в длину</a:t>
            </a:r>
            <a:r>
              <a:rPr lang="ru-RU" dirty="0" smtClean="0"/>
              <a:t>. В отличие от многих представленных здесь видов, красотой у рогатых пауков наделена самка — именно ее мы только что описали. </a:t>
            </a:r>
          </a:p>
          <a:p>
            <a:endParaRPr lang="ru-RU" dirty="0" smtClean="0"/>
          </a:p>
          <a:p>
            <a:r>
              <a:rPr lang="ru-RU" dirty="0" smtClean="0"/>
              <a:t>Питаются насекомыми, пойманными в сети.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Охотятся лишь самки, самцы в это время тунеядствуют </a:t>
            </a:r>
            <a:r>
              <a:rPr lang="ru-RU" dirty="0" smtClean="0"/>
              <a:t>— висят себе на ниточке неподалеку и ждут, пока им что-то перепадет. </a:t>
            </a:r>
          </a:p>
          <a:p>
            <a:endParaRPr lang="ru-RU" dirty="0" smtClean="0"/>
          </a:p>
          <a:p>
            <a:r>
              <a:rPr lang="ru-RU" dirty="0" smtClean="0"/>
              <a:t>Но не стоит завидовать им — жизнь самца рогатого паука полностью подчинена размножению. После спаривания они живут максимум неделю, после чего погибают — если их раньше не скушает супруга. Самка после откладывания яиц тоже погибает. Получается, детеныши рождаются круглыми сиротами.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Циклокосмия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Cyclocosmia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truncata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294190" cy="456407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Эти арахниды придутся по вкусу любителям всего мрачного и необычного. Паук </a:t>
            </a:r>
            <a:r>
              <a:rPr lang="ru-RU" dirty="0" err="1" smtClean="0"/>
              <a:t>Циклокосмия</a:t>
            </a:r>
            <a:r>
              <a:rPr lang="ru-RU" dirty="0" smtClean="0"/>
              <a:t> — это черно-коричневый арахнид, у которого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вместо брюшка самая настоящая печать</a:t>
            </a:r>
            <a:r>
              <a:rPr lang="ru-RU" dirty="0" smtClean="0"/>
              <a:t>! Причем не просто печать, а с какими-то индейскими мотивами — как будто жрецы исчезнувших племен запечатлели с помощью магии какое-то послание на попке паука. Такие ассоциации возникают не зря — </a:t>
            </a:r>
            <a:r>
              <a:rPr lang="ru-RU" dirty="0" err="1" smtClean="0"/>
              <a:t>циклокосмии</a:t>
            </a:r>
            <a:r>
              <a:rPr lang="ru-RU" dirty="0" smtClean="0"/>
              <a:t> обитают как раз на родине североамериканских индейцев, ныне это США. Кроме того, они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одни из самых древних видов пауков, их возраст исчисляется 100 миллионами лет.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Живут эти пауки размеренно и неторопливо, не уходят далеко от норки, глубина которой может достигать 15 сантиметров. </a:t>
            </a:r>
          </a:p>
          <a:p>
            <a:endParaRPr lang="ru-RU" dirty="0" smtClean="0"/>
          </a:p>
          <a:p>
            <a:r>
              <a:rPr lang="ru-RU" dirty="0" err="1" smtClean="0"/>
              <a:t>Циклокосмии</a:t>
            </a:r>
            <a:r>
              <a:rPr lang="ru-RU" dirty="0" smtClean="0"/>
              <a:t> принадлежат к семейству </a:t>
            </a:r>
            <a:r>
              <a:rPr lang="ru-RU" dirty="0" err="1" smtClean="0"/>
              <a:t>трапдоров</a:t>
            </a:r>
            <a:r>
              <a:rPr lang="ru-RU" dirty="0" smtClean="0"/>
              <a:t>. Все представители этого семейства роют норки и защищают свой дом с помощью дверок, которые придерживают изнутри лапками. А наши удивительные герои нашли довольно оригинальный выход из положения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закрывают вход собственным брюшком</a:t>
            </a:r>
            <a:r>
              <a:rPr lang="ru-RU" dirty="0" smtClean="0"/>
              <a:t>. Твердая и плоская печать служит прекрасным люком для входа в паучью нору.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Земляничный паук (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Araneus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alsine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128792" cy="504956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 smtClean="0"/>
              <a:t>На лугах, лесных опушках и болотах, у оснований стеблей растений селится маленький красивый паучок, которого называют земляничным. Этот холодостойкий житель обитает в ряде северных европейских стран — Финляндии, Швеции, Норвегии, северо-западе России. Не хуже он чувствует себя и в более южных странах. Чем ближе к югу — тем паук больше, может вырастать до двух сантиметров. Ближе к северу паук мельчает. К примеру, в районе Санкт-Петербурга его длина не достигает даже сантиметра.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dirty="0" smtClean="0"/>
              <a:t>Этот красочный пушистый паук обитает в Австралии. Малыш ростом в полсантиметра по праву носит свое имя — он во многом похож на яркого пернатого тезку. Во-первых,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мало кто из пауков может похвастаться столь красивой расцветкой</a:t>
            </a:r>
            <a:r>
              <a:rPr lang="ru-RU" dirty="0" smtClean="0"/>
              <a:t>, в которой представлены практически все цвета радуги. Во-вторых, как и у настоящих павлинов,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этих пауков красивый наряд имеет только самец</a:t>
            </a:r>
            <a:r>
              <a:rPr lang="ru-RU" dirty="0" smtClean="0"/>
              <a:t>, самка же окрашена в неприметные буровато-серые тона. А в-третьих, вы бы видели, как торжественно расправляет паучок свои щитки на брюшке, превращая его в самый настоящий павлиний хвост!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Свое название земляничный паук получил за то, что его красное брюшко напоминает ягоду земляники. Ожидая, пока в сети попадется добыча, яркий малыш прячется в укрытии — залезает в свернутый трубочкой лист. Место расположения ловчих сетей говорит о том, что охотится он не только на летающих, но и на ползающих насекомых. </a:t>
            </a:r>
          </a:p>
          <a:p>
            <a:endParaRPr lang="ru-RU" dirty="0" smtClean="0"/>
          </a:p>
          <a:p>
            <a:r>
              <a:rPr lang="ru-RU" dirty="0" smtClean="0"/>
              <a:t>Несмотря на широкий ареал обитания, земляничный паук является редким видом, его популяции малы и разбросаны маленькими островками по большой территории.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Красоту паука не измерить сантиметрами — как видите, настоящие фотомодели встречаются и среди малышей размером в 3-4 миллиметра, и среди 22-сантиметровых гигантов. Видно, что матушка-природа создавала их в минуты особого вдохновения, стараясь подарить планете столь прекрасные и необычные украшения.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 гвоздь программы — это его танцы</a:t>
            </a:r>
            <a:r>
              <a:rPr lang="ru-RU" dirty="0" smtClean="0"/>
              <a:t>. Чтобы привлечь внимание подруги, кавалер задирает свой «хвост» над головой, поднимает третью пару лапок и с грацией заправского артиста балета начинает выплясывать перед ней свое «Лебединое озеро». За плохое исполнение танца самца ожидает суровое наказание — самка его съедает, если тот не успеет сбежать.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Золотые пауки-скакуны (род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Simaetha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094644" cy="457098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Эти крошечные паучки не дорастают даже до половинки сантиметра, но это не мешает быть им яркими, заметными и красивыми. Фиолетово-золотые паукообразные напоминают своей расцветкой драгоценные брошки из аметистов в золотых оправах. Это целый род пауков, насчитывающий около 20 видов. </a:t>
            </a:r>
          </a:p>
          <a:p>
            <a:endParaRPr lang="ru-RU" dirty="0" smtClean="0"/>
          </a:p>
          <a:p>
            <a:r>
              <a:rPr lang="ru-RU" dirty="0" smtClean="0"/>
              <a:t> Живут эти чудеса природы в Таиланде.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Свое имя — пауки-скакуны — они получили за уникальную способность прыгать на расстояние до полуметра</a:t>
            </a:r>
            <a:r>
              <a:rPr lang="ru-RU" dirty="0" smtClean="0"/>
              <a:t>, а это в 100 раз больше, чем длина самого прыгуна. Для сравнения — представьте себе, если бы человек умел скакать на расстояние в 150-200 метров.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dirty="0" smtClean="0"/>
              <a:t>Пауки-скакуны охотятся на микроскопических мушек, которых  они нагоняют при помощи молниеносного прыжка. Паутину они тоже плетут, но не для охоты, а в качестве страховочного троса. </a:t>
            </a:r>
          </a:p>
          <a:p>
            <a:endParaRPr lang="ru-RU" dirty="0" smtClean="0"/>
          </a:p>
          <a:p>
            <a:r>
              <a:rPr lang="ru-RU" dirty="0" smtClean="0"/>
              <a:t>Еще одна </a:t>
            </a:r>
            <a:r>
              <a:rPr lang="ru-RU" dirty="0" err="1" smtClean="0"/>
              <a:t>супер-способность</a:t>
            </a:r>
            <a:r>
              <a:rPr lang="ru-RU" dirty="0" smtClean="0"/>
              <a:t> золотых пауков заключается в том, что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они умеют удерживаться на любой вертикальной поверхности, даже на стекле </a:t>
            </a:r>
            <a:r>
              <a:rPr lang="ru-RU" dirty="0" smtClean="0"/>
              <a:t>— все благодаря уникальным лапкам, снабженным щетинками и коготками.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Металлический древесный птицеед (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Poecilotheria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metallica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366198" cy="414611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ru-RU" dirty="0" smtClean="0"/>
              <a:t>Этот синий гигант по праву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считается одним из самых красивых пауков в мире </a:t>
            </a:r>
            <a:r>
              <a:rPr lang="ru-RU" dirty="0" smtClean="0"/>
              <a:t>и является вожделенным экземпляром для искушенного любителя экзотики. Правда, новичкам не рекомендуется заводить его —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довольно сильный, быстрый и агрессивный паук, который еще и высоко прыгает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Ядовитых щетинок у него нет, зато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яд — один из самых токсичных среди птицеедов</a:t>
            </a:r>
            <a:r>
              <a:rPr lang="ru-RU" dirty="0" smtClean="0"/>
              <a:t>, поэтому может нанести серьезный вред здоровью человека.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1776</Words>
  <Application>Microsoft Office PowerPoint</Application>
  <PresentationFormat>Экран (4:3)</PresentationFormat>
  <Paragraphs>59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Самые красивые пауки в мире</vt:lpstr>
      <vt:lpstr>Павлиний паук (Maratus volans)</vt:lpstr>
      <vt:lpstr>Слайд 3</vt:lpstr>
      <vt:lpstr>Слайд 4</vt:lpstr>
      <vt:lpstr>Золотые пауки-скакуны (род Simaetha)</vt:lpstr>
      <vt:lpstr>Слайд 6</vt:lpstr>
      <vt:lpstr>Слайд 7</vt:lpstr>
      <vt:lpstr>Металлический древесный птицеед (Poecilotheria metallica)</vt:lpstr>
      <vt:lpstr>Слайд 9</vt:lpstr>
      <vt:lpstr>Слайд 10</vt:lpstr>
      <vt:lpstr>Зеркальный паук  (род Thwaitesia)</vt:lpstr>
      <vt:lpstr>Слайд 12</vt:lpstr>
      <vt:lpstr> Авикулярия версиколор (Avicularia versicolor)</vt:lpstr>
      <vt:lpstr>Слайд 14</vt:lpstr>
      <vt:lpstr>Слайд 15</vt:lpstr>
      <vt:lpstr>Памфобетус платиомма (Pamphobeteus platyomma)</vt:lpstr>
      <vt:lpstr>Слайд 17</vt:lpstr>
      <vt:lpstr>Слайд 18</vt:lpstr>
      <vt:lpstr>Улыбающийся паук (Theridion grallator)</vt:lpstr>
      <vt:lpstr>Слайд 20</vt:lpstr>
      <vt:lpstr>Слайд 21</vt:lpstr>
      <vt:lpstr>Рогатый паук (Gasteracantha cancriformis)</vt:lpstr>
      <vt:lpstr>Слайд 23</vt:lpstr>
      <vt:lpstr>Слайд 24</vt:lpstr>
      <vt:lpstr>Циклокосмия (Cyclocosmia truncata)</vt:lpstr>
      <vt:lpstr>Слайд 26</vt:lpstr>
      <vt:lpstr>Слайд 27</vt:lpstr>
      <vt:lpstr>Земляничный паук (Araneus alsine)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пауки в мире</dc:title>
  <dc:subject>О красивых арахнидах</dc:subject>
  <dc:creator>www.zooclub.ru</dc:creator>
  <cp:keywords>членистоногие, паукообразные, пауки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http://www.zooclub.ru/samye/krasivye-pauki-v-mire.shtml и охраняется Законом об Авторском праве!</dc:description>
  <cp:lastModifiedBy>user1</cp:lastModifiedBy>
  <cp:revision>9</cp:revision>
  <dcterms:created xsi:type="dcterms:W3CDTF">2016-06-21T02:45:35Z</dcterms:created>
  <dcterms:modified xsi:type="dcterms:W3CDTF">2018-02-16T04:30:37Z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