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8" r:id="rId4"/>
    <p:sldId id="259" r:id="rId5"/>
    <p:sldId id="269" r:id="rId6"/>
    <p:sldId id="258" r:id="rId7"/>
    <p:sldId id="270" r:id="rId8"/>
    <p:sldId id="261" r:id="rId9"/>
    <p:sldId id="271" r:id="rId10"/>
    <p:sldId id="260" r:id="rId11"/>
    <p:sldId id="272" r:id="rId12"/>
    <p:sldId id="263" r:id="rId13"/>
    <p:sldId id="273" r:id="rId14"/>
    <p:sldId id="265" r:id="rId15"/>
    <p:sldId id="274" r:id="rId16"/>
    <p:sldId id="264" r:id="rId17"/>
    <p:sldId id="275" r:id="rId18"/>
    <p:sldId id="266" r:id="rId19"/>
    <p:sldId id="27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E237C-B3E3-494A-B61D-7EBC3724F51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60E8D-AE2B-4A69-8CAB-8063E1563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http://zooschool.ru/horses/9.shtml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60E8D-AE2B-4A69-8CAB-8063E1563B4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7D66C6-C0EB-49C7-9585-0F370D6C849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A0EEDF-B753-41B6-A835-DC124CB42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36912"/>
            <a:ext cx="7406640" cy="1472184"/>
          </a:xfrm>
        </p:spPr>
        <p:txBody>
          <a:bodyPr/>
          <a:lstStyle/>
          <a:p>
            <a:pPr algn="r"/>
            <a:r>
              <a:rPr lang="ru-RU" dirty="0" smtClean="0"/>
              <a:t>Лошадь и суеверия</a:t>
            </a:r>
            <a:endParaRPr lang="ru-RU" dirty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259632" y="548680"/>
            <a:ext cx="3312368" cy="3050865"/>
          </a:xfrm>
          <a:prstGeom prst="rect">
            <a:avLst/>
          </a:prstGeom>
        </p:spPr>
      </p:pic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581128"/>
            <a:ext cx="2660706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213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www.zooclub.ru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Полагали, что лошади сильно подвержены влиянию ведьм и фей</a:t>
            </a:r>
            <a:r>
              <a:rPr lang="ru-RU" sz="3000" dirty="0" smtClean="0"/>
              <a:t>, и для их защиты в конюшне развешивали дырявые камни, магические растения и прочие амулеты. </a:t>
            </a:r>
          </a:p>
          <a:p>
            <a:r>
              <a:rPr lang="ru-RU" sz="3000" dirty="0" smtClean="0"/>
              <a:t>Кроме того, считалось, что </a:t>
            </a:r>
            <a:r>
              <a:rPr lang="ru-RU" sz="3000" b="1" dirty="0" smtClean="0"/>
              <a:t>лошади могут видеть привидения и духов </a:t>
            </a:r>
            <a:r>
              <a:rPr lang="ru-RU" sz="3000" dirty="0" smtClean="0"/>
              <a:t>и знать, населен ли ими данный дом, даже когда люди ни о чем не подозревают.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лошади\лошади (18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7447219" cy="46545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dirty="0" smtClean="0"/>
              <a:t> В "Примитивной медицине" </a:t>
            </a:r>
            <a:r>
              <a:rPr lang="ru-RU" dirty="0" err="1" smtClean="0"/>
              <a:t>Уэсли</a:t>
            </a:r>
            <a:r>
              <a:rPr lang="ru-RU" dirty="0" smtClean="0"/>
              <a:t> говорится, </a:t>
            </a:r>
            <a:r>
              <a:rPr lang="ru-RU" b="1" dirty="0" smtClean="0"/>
              <a:t>что рак можно вылечить наростами (каштанами), растущими на внутренней стороне лошадиной ноги</a:t>
            </a:r>
            <a:r>
              <a:rPr lang="ru-RU" dirty="0" smtClean="0"/>
              <a:t>. Их надо высушить, измельчить в пыль, смешать с элем и давать пить больному со свежим парным молоком через каждые шесть часов.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лошади\лошади (1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375211" cy="46095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r>
              <a:rPr lang="ru-RU" dirty="0" smtClean="0"/>
              <a:t>Множество всяких примет, связанных с этим удивительным существом, разгуливает по Руси.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Ржет конь - к добру, топает - к дороге, втягивает ноздрями воздух дорожный - дом близко, фыркает в пути - к доброй встрече (или к дождю). </a:t>
            </a:r>
          </a:p>
          <a:p>
            <a:endParaRPr lang="ru-RU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лошади\лошади (17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504825" cy="46905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Споткнется конь при выезде со двора - лучше воротиться назад</a:t>
            </a:r>
            <a:r>
              <a:rPr lang="ru-RU" sz="3000" dirty="0" smtClean="0"/>
              <a:t>, чтобы не вышло какого-нибудь худа; распряжется дорогой - быть беде неминучей. </a:t>
            </a:r>
          </a:p>
          <a:p>
            <a:endParaRPr lang="ru-RU" sz="3000" dirty="0" smtClean="0"/>
          </a:p>
          <a:p>
            <a:r>
              <a:rPr lang="ru-RU" sz="3000" dirty="0" smtClean="0"/>
              <a:t> </a:t>
            </a:r>
            <a:r>
              <a:rPr lang="ru-RU" sz="3000" b="1" dirty="0" smtClean="0"/>
              <a:t>Хомут, снятый с потной лошади, является у баб-знахарок лечебным средством</a:t>
            </a:r>
            <a:r>
              <a:rPr lang="ru-RU" sz="3000" dirty="0" smtClean="0"/>
              <a:t>: надеть его на болящего лихорадкой человека - всю </a:t>
            </a:r>
            <a:br>
              <a:rPr lang="ru-RU" sz="3000" dirty="0" smtClean="0"/>
            </a:br>
            <a:r>
              <a:rPr lang="ru-RU" sz="3000" dirty="0" smtClean="0"/>
              <a:t>хворь как рукой снимет. </a:t>
            </a: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АЛЛ\лошади\лошади 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499350" cy="46870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 Вода из недопитого лошадью ведра тоже может облегчать разные болезни, если умыться ею. </a:t>
            </a:r>
          </a:p>
          <a:p>
            <a:endParaRPr lang="ru-RU" sz="3000" dirty="0" smtClean="0"/>
          </a:p>
          <a:p>
            <a:r>
              <a:rPr lang="ru-RU" sz="3000" b="1" dirty="0" smtClean="0"/>
              <a:t>Конский череп страшен для нечистой силы</a:t>
            </a:r>
            <a:r>
              <a:rPr lang="ru-RU" sz="3000" dirty="0" smtClean="0"/>
              <a:t>. Оттого-то прежде во многих деревнях можно было видеть черепа лошадей, воткнутые на частокол вокруг дворов. Друг-слуга пахаря конь </a:t>
            </a:r>
            <a:br>
              <a:rPr lang="ru-RU" sz="3000" dirty="0" smtClean="0"/>
            </a:br>
            <a:r>
              <a:rPr lang="ru-RU" sz="3000" dirty="0" smtClean="0"/>
              <a:t>остается верным ему даже и </a:t>
            </a:r>
            <a:br>
              <a:rPr lang="ru-RU" sz="3000" dirty="0" smtClean="0"/>
            </a:br>
            <a:r>
              <a:rPr lang="ru-RU" sz="3000" dirty="0" smtClean="0"/>
              <a:t>после своей смерти!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АЛЛ\лошади\Zhivotnie_47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499350" cy="46870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 некоторых краях считают (или считали), что </a:t>
            </a:r>
            <a:r>
              <a:rPr lang="ru-RU" sz="3000" b="1" dirty="0" smtClean="0"/>
              <a:t>туберкулез и прочие грудные болезни можно лечить в конюшне</a:t>
            </a:r>
            <a:r>
              <a:rPr lang="ru-RU" sz="3000" dirty="0" smtClean="0"/>
              <a:t>, дыша одним воздухом с лошадьми, независимо от их масти. </a:t>
            </a:r>
          </a:p>
          <a:p>
            <a:r>
              <a:rPr lang="ru-RU" sz="3000" dirty="0" smtClean="0"/>
              <a:t>Для лечения коклюша ребенка держали перед мордой пегой лошади, чтобы она подышала на него, или провозили на ней верхом. </a:t>
            </a: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/>
          <a:lstStyle/>
          <a:p>
            <a:r>
              <a:rPr lang="ru-RU" sz="3300" dirty="0" smtClean="0"/>
              <a:t> </a:t>
            </a:r>
            <a:r>
              <a:rPr lang="ru-RU" sz="3300" b="1" dirty="0" smtClean="0"/>
              <a:t>Среди семейных обрядов конь играл особую роль в свадебном</a:t>
            </a:r>
            <a:r>
              <a:rPr lang="ru-RU" sz="3300" dirty="0" smtClean="0"/>
              <a:t>: в русском средневековом свадебном обряде коня давали в качестве выкупа за невесту; коней и кобылиц, согласно "домострою", привязывали у сенника (</a:t>
            </a:r>
            <a:r>
              <a:rPr lang="ru-RU" sz="3300" dirty="0" err="1" smtClean="0"/>
              <a:t>подклета</a:t>
            </a:r>
            <a:r>
              <a:rPr lang="ru-RU" sz="3300" dirty="0" smtClean="0"/>
              <a:t>), где молодые проводили первую брачную ночь.</a:t>
            </a: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лошади\BestHDWallpapersPack1200_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7499350" cy="46870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Кое-где </a:t>
            </a:r>
            <a:r>
              <a:rPr lang="ru-RU" sz="3100" b="1" dirty="0" smtClean="0"/>
              <a:t>лошадь проводят по дому на счастье. </a:t>
            </a:r>
          </a:p>
          <a:p>
            <a:endParaRPr lang="ru-RU" sz="3100" dirty="0" smtClean="0"/>
          </a:p>
          <a:p>
            <a:r>
              <a:rPr lang="ru-RU" sz="3100" b="1" dirty="0" smtClean="0"/>
              <a:t>Жеребую кобылу нельзя использовать в упряжи при перевозке покойника на кладбище</a:t>
            </a:r>
            <a:r>
              <a:rPr lang="ru-RU" sz="3100" dirty="0" smtClean="0"/>
              <a:t>, иначе либо она, либо жеребенок, либо один из членов семьи умрет в течение года.</a:t>
            </a:r>
            <a:endParaRPr lang="ru-RU" sz="3100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лошади\BestHDWallpapersPack1187_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499350" cy="46870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Чтобы узнать, </a:t>
            </a:r>
            <a:r>
              <a:rPr lang="ru-RU" sz="3600" dirty="0" err="1" smtClean="0"/>
              <a:t>жереба</a:t>
            </a:r>
            <a:r>
              <a:rPr lang="ru-RU" sz="3600" dirty="0" smtClean="0"/>
              <a:t> ли кобыла, коновод набирал полный рот воды и с силой впрыскивал ей в ухо. Если она была </a:t>
            </a:r>
            <a:r>
              <a:rPr lang="ru-RU" sz="3600" dirty="0" err="1" smtClean="0"/>
              <a:t>жереба</a:t>
            </a:r>
            <a:r>
              <a:rPr lang="ru-RU" sz="3600" dirty="0" smtClean="0"/>
              <a:t>, то она только трясла головой, а если нет - то всем телом. </a:t>
            </a: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лошади\лошади (13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499350" cy="46870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r>
              <a:rPr lang="ru-RU" sz="3300" dirty="0" smtClean="0"/>
              <a:t>В приграничных с Уэльсом районах считалось </a:t>
            </a:r>
            <a:r>
              <a:rPr lang="ru-RU" sz="3300" b="1" dirty="0" smtClean="0"/>
              <a:t>в высшей степени несчастливым запрягать и вообще использовать лошадь в день Нового года и на Страстную Пятницу</a:t>
            </a:r>
            <a:r>
              <a:rPr lang="ru-RU" sz="3300" dirty="0" smtClean="0"/>
              <a:t>. В эти дни часто бывало невозможно нанять лошадь с возницей.</a:t>
            </a:r>
          </a:p>
          <a:p>
            <a:endParaRPr lang="ru-RU" dirty="0"/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1872208" cy="2036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лошади\лошади (10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99350" cy="46870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</TotalTime>
  <Words>495</Words>
  <Application>Microsoft Office PowerPoint</Application>
  <PresentationFormat>Экран (4:3)</PresentationFormat>
  <Paragraphs>45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Лошадь и суеверия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Лошадь и суеверия</dc:title>
  <dc:creator>www.zooclub.ru</dc:creator>
  <cp:keywords>животные, лошади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2014-05-20T04:09:59Z</dcterms:created>
  <dcterms:modified xsi:type="dcterms:W3CDTF">2014-10-07T21:50:44Z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