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0" r:id="rId9"/>
    <p:sldId id="274" r:id="rId10"/>
    <p:sldId id="261" r:id="rId11"/>
    <p:sldId id="275" r:id="rId12"/>
    <p:sldId id="262" r:id="rId13"/>
    <p:sldId id="277" r:id="rId14"/>
    <p:sldId id="263" r:id="rId15"/>
    <p:sldId id="276" r:id="rId16"/>
    <p:sldId id="264" r:id="rId17"/>
    <p:sldId id="278" r:id="rId18"/>
    <p:sldId id="265" r:id="rId19"/>
    <p:sldId id="279" r:id="rId20"/>
    <p:sldId id="266" r:id="rId21"/>
    <p:sldId id="280" r:id="rId22"/>
    <p:sldId id="270" r:id="rId23"/>
    <p:sldId id="282" r:id="rId24"/>
    <p:sldId id="267" r:id="rId25"/>
    <p:sldId id="281" r:id="rId26"/>
    <p:sldId id="268" r:id="rId27"/>
    <p:sldId id="283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74" d="100"/>
          <a:sy n="74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09D15-93E8-4EF2-98D8-D3201A17873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BA9F0-F2EC-460C-B4C8-707D7D1AA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http://zooschool.ru/cats/7.shtml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A9F0-F2EC-460C-B4C8-707D7D1AA34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6FF8-3B2B-4A81-B7A8-92E033D7A7E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38E0-7F21-4116-9DC5-7D6EC17D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Кошки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мифологии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165304"/>
            <a:ext cx="1932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www.zooclub.ru</a:t>
            </a:r>
            <a:endParaRPr lang="ru-RU" sz="2000" b="1" dirty="0"/>
          </a:p>
        </p:txBody>
      </p:sp>
      <p:pic>
        <p:nvPicPr>
          <p:cNvPr id="4" name="Рисунок 3" descr="6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5" y="332657"/>
            <a:ext cx="2143987" cy="3312367"/>
          </a:xfrm>
          <a:prstGeom prst="rect">
            <a:avLst/>
          </a:prstGeom>
        </p:spPr>
      </p:pic>
      <p:pic>
        <p:nvPicPr>
          <p:cNvPr id="5" name="Рисунок 4" descr="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88224" y="4077072"/>
            <a:ext cx="1872208" cy="24462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других городах тоже строили храмы </a:t>
            </a:r>
            <a:r>
              <a:rPr lang="ru-RU" sz="3200" dirty="0" err="1" smtClean="0"/>
              <a:t>Бастет</a:t>
            </a:r>
            <a:r>
              <a:rPr lang="ru-RU" sz="3200" dirty="0" smtClean="0"/>
              <a:t>, а </a:t>
            </a:r>
            <a:r>
              <a:rPr lang="ru-RU" sz="3200" b="1" dirty="0" smtClean="0"/>
              <a:t>многие египтяне носили деревянные, глиняные или металлические амулеты этой богини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В начале года тысячи египтян приплывали в </a:t>
            </a:r>
            <a:r>
              <a:rPr lang="ru-RU" sz="3200" dirty="0" err="1" smtClean="0"/>
              <a:t>Бубастис</a:t>
            </a:r>
            <a:r>
              <a:rPr lang="ru-RU" sz="3200" dirty="0" smtClean="0"/>
              <a:t> на торжества, посвященные богине-кошке. И начинался веселый праздник, на котором люди ели и пили, танцевали и пели, совершали щедрые жертвоприношения </a:t>
            </a:r>
            <a:r>
              <a:rPr lang="ru-RU" sz="3200" dirty="0" err="1" smtClean="0"/>
              <a:t>Бастет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11" y="908721"/>
            <a:ext cx="7516489" cy="537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Почти у каждого египтянина была дома кошка </a:t>
            </a:r>
            <a:r>
              <a:rPr lang="ru-RU" dirty="0" smtClean="0"/>
              <a:t>- за ней ухаживали как за самым дорогим существом. Если в доме начинался пожар, кошку выносили из огня даже раньше, чем детей. </a:t>
            </a:r>
          </a:p>
          <a:p>
            <a:r>
              <a:rPr lang="ru-RU" b="1" dirty="0" smtClean="0"/>
              <a:t>Когда она умирала, вся семья надевала траурные одежды</a:t>
            </a:r>
            <a:r>
              <a:rPr lang="ru-RU" dirty="0" smtClean="0"/>
              <a:t>, пела погребальные песни, а в знак горя люди выщипывали себе брови. </a:t>
            </a:r>
          </a:p>
          <a:p>
            <a:r>
              <a:rPr lang="ru-RU" b="1" dirty="0" smtClean="0"/>
              <a:t>Умершее животное натирали благовонными маслами и бальзамировали </a:t>
            </a:r>
            <a:r>
              <a:rPr lang="ru-RU" dirty="0" smtClean="0"/>
              <a:t>- только тогда, по представлению безутешных хозяев, душа их любимой кошки могла вновь вернуться в ее тело.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7298" y="1124744"/>
            <a:ext cx="7913606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Мумию кошки заворачивали в пестрое погребальное платье</a:t>
            </a:r>
            <a:r>
              <a:rPr lang="ru-RU" sz="3200" dirty="0" smtClean="0"/>
              <a:t>, укладывали в маленький гроб из дерева, бронзы или известняка, а затем хоронили на специальном кладбище. </a:t>
            </a:r>
            <a:br>
              <a:rPr lang="ru-RU" sz="3200" dirty="0" smtClean="0"/>
            </a:br>
            <a:endParaRPr lang="ru-RU" sz="3200" dirty="0" smtClean="0"/>
          </a:p>
          <a:p>
            <a:r>
              <a:rPr lang="ru-RU" sz="3200" dirty="0" smtClean="0"/>
              <a:t>Чтобы кошка хорошо себя чувствовала в загробном мире, к ней в могилу клали игрушки и даже мумии мышек.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548680"/>
            <a:ext cx="3528392" cy="5808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 1890 г. археологи нашли целое кошачье кладбище вблизи </a:t>
            </a:r>
            <a:r>
              <a:rPr lang="ru-RU" sz="3200" b="1" dirty="0" err="1" smtClean="0"/>
              <a:t>Бубастиса</a:t>
            </a:r>
            <a:r>
              <a:rPr lang="ru-RU" sz="3200" dirty="0" smtClean="0"/>
              <a:t>. Исследуя останки найденных там животных, ученые пришли к выводу, что они уже во многом отличались от диких кошек. </a:t>
            </a:r>
            <a:br>
              <a:rPr lang="ru-RU" sz="3200" dirty="0" smtClean="0"/>
            </a:br>
            <a:endParaRPr lang="ru-RU" sz="3200" dirty="0" smtClean="0"/>
          </a:p>
          <a:p>
            <a:r>
              <a:rPr lang="ru-RU" sz="3200" b="1" dirty="0" smtClean="0"/>
              <a:t>Кошки находились под особой охраной</a:t>
            </a:r>
            <a:r>
              <a:rPr lang="ru-RU" sz="3200" dirty="0" smtClean="0"/>
              <a:t>: если человек случайно, а тем более умышленно, убивал кошку, это каралось смертью.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908720"/>
            <a:ext cx="7891840" cy="5346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5484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Персидский царь </a:t>
            </a:r>
            <a:r>
              <a:rPr lang="ru-RU" sz="3200" dirty="0" err="1" smtClean="0"/>
              <a:t>Камбиз</a:t>
            </a:r>
            <a:r>
              <a:rPr lang="ru-RU" sz="3200" dirty="0" smtClean="0"/>
              <a:t> во время войны против фараона </a:t>
            </a:r>
            <a:r>
              <a:rPr lang="ru-RU" sz="3200" dirty="0" err="1" smtClean="0"/>
              <a:t>Псамметиха</a:t>
            </a:r>
            <a:r>
              <a:rPr lang="ru-RU" sz="3200" dirty="0" smtClean="0"/>
              <a:t> III воспользовался этим. Он велел своим воинам поймать как можно больше кошек и привязать их к щитам. 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Военная хитрость удалась: египтяне сдались. Они считали, что лучше проиграть битву, нежели ранить или убить это почитаемое животное.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196752"/>
            <a:ext cx="7964363" cy="478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древнеегипетской мифологии кошка играла немаловажную роль</a:t>
            </a:r>
            <a:r>
              <a:rPr lang="ru-RU" sz="3200" dirty="0" smtClean="0"/>
              <a:t>. По одной из легенд, бог солнца Ра превратился в кота, чтобы драться со змеем </a:t>
            </a:r>
            <a:r>
              <a:rPr lang="ru-RU" sz="3200" dirty="0" err="1" smtClean="0"/>
              <a:t>Апопом</a:t>
            </a:r>
            <a:r>
              <a:rPr lang="ru-RU" sz="3200" dirty="0" smtClean="0"/>
              <a:t>, повелителем темных сил. </a:t>
            </a:r>
          </a:p>
          <a:p>
            <a:r>
              <a:rPr lang="ru-RU" sz="3200" dirty="0" smtClean="0"/>
              <a:t>Но прежде всего </a:t>
            </a:r>
            <a:r>
              <a:rPr lang="ru-RU" sz="3200" b="1" dirty="0" smtClean="0"/>
              <a:t>кошка олицетворяла богиню </a:t>
            </a:r>
            <a:r>
              <a:rPr lang="ru-RU" sz="3200" b="1" dirty="0" err="1" smtClean="0"/>
              <a:t>Бастет</a:t>
            </a:r>
            <a:r>
              <a:rPr lang="ru-RU" sz="3200" dirty="0" smtClean="0"/>
              <a:t>, которая считалась покровительницей плодородия и материнства, а также богиней радости и веселья. </a:t>
            </a:r>
          </a:p>
          <a:p>
            <a:r>
              <a:rPr lang="ru-RU" sz="3200" dirty="0" smtClean="0"/>
              <a:t>Ее изображали обычно с телом женщины и головой кошки.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Больше 2000 лет поклонялись люди, жившие в долине Нила, богине </a:t>
            </a:r>
            <a:r>
              <a:rPr lang="ru-RU" sz="3200" b="1" dirty="0" err="1" smtClean="0"/>
              <a:t>Бастет</a:t>
            </a:r>
            <a:r>
              <a:rPr lang="ru-RU" sz="3200" b="1" dirty="0" smtClean="0"/>
              <a:t>. </a:t>
            </a:r>
            <a:r>
              <a:rPr lang="ru-RU" sz="3200" dirty="0" smtClean="0"/>
              <a:t>Но в другие страны Средиземноморья она попала не сразу: за вывоз кошки налагались высокие штрафы. </a:t>
            </a:r>
          </a:p>
          <a:p>
            <a:endParaRPr lang="ru-RU" sz="3200" dirty="0" smtClean="0"/>
          </a:p>
          <a:p>
            <a:r>
              <a:rPr lang="ru-RU" sz="3200" dirty="0" smtClean="0"/>
              <a:t>Египтяне старались выкупить свою любимицу даже у контрабандистов.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692696"/>
            <a:ext cx="7560840" cy="568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</p:spPr>
        <p:txBody>
          <a:bodyPr/>
          <a:lstStyle/>
          <a:p>
            <a:r>
              <a:rPr lang="ru-RU" sz="3200" dirty="0" smtClean="0"/>
              <a:t>Археологи нашли на острове Крит голову кошки из обожженной глины, сделанную приблизительно 3400 лет назад. </a:t>
            </a:r>
          </a:p>
          <a:p>
            <a:endParaRPr lang="ru-RU" sz="3200" dirty="0" smtClean="0"/>
          </a:p>
          <a:p>
            <a:r>
              <a:rPr lang="ru-RU" sz="3200" dirty="0" smtClean="0"/>
              <a:t>А в Греции была обнаружена мраморная плита с изображением схватки кошки с собакой и двух наблюдающих за ними мужчин; этой плите около 2500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260648"/>
            <a:ext cx="3958608" cy="630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Кошки славились прежде всего как редкие, экзотические животные</a:t>
            </a:r>
            <a:r>
              <a:rPr lang="ru-RU" sz="3200" dirty="0" smtClean="0"/>
              <a:t>, а для борьбы с мышами древние греки и римляне использовали ручных хорьков. </a:t>
            </a:r>
          </a:p>
          <a:p>
            <a:endParaRPr lang="ru-RU" sz="3200" dirty="0" smtClean="0"/>
          </a:p>
          <a:p>
            <a:r>
              <a:rPr lang="ru-RU" sz="3200" dirty="0" smtClean="0"/>
              <a:t>В древнеримском городе Помпеи, засыпанном при извержении вулкана в 79 г. н. э., не обнаружили никаких следов домашней кошки.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260648"/>
            <a:ext cx="3024336" cy="6274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Зато уже в IV в., как показывают археологические раскопки, кошки обитали на всей территории Римской империи, а чуть позже проникли в Северную Европу.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476672"/>
            <a:ext cx="5704481" cy="5898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Древние германцы, как и египтяне, тоже обожествляли кошку</a:t>
            </a:r>
            <a:r>
              <a:rPr lang="ru-RU" sz="3200" dirty="0" smtClean="0"/>
              <a:t>. В их мифологии она олицетворяла богиню любви и материнства </a:t>
            </a:r>
            <a:r>
              <a:rPr lang="ru-RU" sz="3200" dirty="0" err="1" smtClean="0"/>
              <a:t>Фрейю</a:t>
            </a:r>
            <a:r>
              <a:rPr lang="ru-RU" sz="3200" dirty="0" smtClean="0"/>
              <a:t>. </a:t>
            </a:r>
          </a:p>
          <a:p>
            <a:endParaRPr lang="ru-RU" sz="3200" dirty="0" smtClean="0"/>
          </a:p>
          <a:p>
            <a:r>
              <a:rPr lang="ru-RU" sz="3200" dirty="0" smtClean="0"/>
              <a:t>В славянской мифологии встречается сюжет о коте, борющемся со злой змеей.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Богиня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Бастет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1268760"/>
            <a:ext cx="3240360" cy="5315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подобном обожествлении проявилось, наверное, и восхищение человека чистоплотностью кошки, ее заботливостью о своих котятах. </a:t>
            </a:r>
          </a:p>
          <a:p>
            <a:r>
              <a:rPr lang="ru-RU" sz="3200" dirty="0" smtClean="0"/>
              <a:t>Кроме того, ночной образ жизни, загадочные, светящиеся по ночам глаза и невероятная способность мгновенно исчезать, бесшумно ступая мягкими лапами, и столь же неожиданно появляться вызывали удивление, смешанное со страхом.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980728"/>
            <a:ext cx="7526667" cy="4887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Возможно, кошка завоевала уважение и своим свободолюбивым и независимым характером</a:t>
            </a:r>
            <a:r>
              <a:rPr lang="ru-RU" dirty="0" smtClean="0"/>
              <a:t>: хотя она и живет вместе с человеком, но при этом всегда гуляет сама по себе, никому не подчиняясь. </a:t>
            </a:r>
          </a:p>
          <a:p>
            <a:endParaRPr lang="ru-RU" dirty="0" smtClean="0"/>
          </a:p>
          <a:p>
            <a:r>
              <a:rPr lang="ru-RU" b="1" dirty="0" smtClean="0"/>
              <a:t>Родиной богини </a:t>
            </a:r>
            <a:r>
              <a:rPr lang="ru-RU" b="1" dirty="0" err="1" smtClean="0"/>
              <a:t>Бастет</a:t>
            </a:r>
            <a:r>
              <a:rPr lang="ru-RU" b="1" dirty="0" smtClean="0"/>
              <a:t> был город </a:t>
            </a:r>
            <a:r>
              <a:rPr lang="ru-RU" b="1" dirty="0" err="1" smtClean="0"/>
              <a:t>Бубастис</a:t>
            </a:r>
            <a:r>
              <a:rPr lang="ru-RU" dirty="0" smtClean="0"/>
              <a:t>, который находился восточнее дельты Нила. Приблизительно в 950 г. до н. э. фараон </a:t>
            </a:r>
            <a:r>
              <a:rPr lang="ru-RU" dirty="0" err="1" smtClean="0"/>
              <a:t>Шешонк</a:t>
            </a:r>
            <a:r>
              <a:rPr lang="ru-RU" dirty="0" smtClean="0"/>
              <a:t> 1 основал в этом городе свою столицу, и оттуда культ богини </a:t>
            </a:r>
            <a:r>
              <a:rPr lang="ru-RU" dirty="0" err="1" smtClean="0"/>
              <a:t>Бастет</a:t>
            </a:r>
            <a:r>
              <a:rPr lang="ru-RU" dirty="0" smtClean="0"/>
              <a:t> распространился по всей стране.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620688"/>
            <a:ext cx="4774245" cy="5729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7886700" cy="56886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Греческий историк Геродот, который в 450 г. до н. э. побывал в этом городе, рассказывает о построенном там </a:t>
            </a:r>
            <a:r>
              <a:rPr lang="ru-RU" sz="3200" b="1" dirty="0" smtClean="0"/>
              <a:t>великолепном храме около 300 м в длину, посвященном </a:t>
            </a:r>
            <a:r>
              <a:rPr lang="ru-RU" sz="3200" b="1" dirty="0" err="1" smtClean="0"/>
              <a:t>Бастет</a:t>
            </a:r>
            <a:r>
              <a:rPr lang="ru-RU" sz="3200" dirty="0" smtClean="0"/>
              <a:t>. Здесь жили тысячи кошек, за которыми смотрел специальный, уважаемый всеми жрец. В красиво украшенном зале шириной 30 м, окруженном рвом с водой, возвышалась метровая статуя богини.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522715"/>
            <a:ext cx="7056784" cy="5654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121</TotalTime>
  <Words>765</Words>
  <Application>Microsoft Office PowerPoint</Application>
  <PresentationFormat>Экран (4:3)</PresentationFormat>
  <Paragraphs>67</Paragraphs>
  <Slides>28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Тема18</vt:lpstr>
      <vt:lpstr>Кошки в  мифологии</vt:lpstr>
      <vt:lpstr>Слайд 2</vt:lpstr>
      <vt:lpstr>Богиня Бастет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 в мифологии</dc:title>
  <dc:creator>www.zooclub.ru</dc:creator>
  <cp:keywords>животные, кошки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12</cp:revision>
  <dcterms:created xsi:type="dcterms:W3CDTF">2014-05-20T04:00:24Z</dcterms:created>
  <dcterms:modified xsi:type="dcterms:W3CDTF">2016-02-03T05:25:04Z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