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97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036A6D-B6BC-4824-AD0E-98126221B023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1128D3-B5D3-413C-90BB-A657638945C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http://www.zooclub.ru/cats/interesnye_fakty_koshachiih_zybah.shtml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1128D3-B5D3-413C-90BB-A657638945C9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http://www.zooclub.ru/cats/interesnye_fakty_koshachiih_zybah.shtml</a:t>
            </a: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1128D3-B5D3-413C-90BB-A657638945C9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http://www.zooclub.ru/cats/interesnye_fakty_koshachiih_zybah.shtml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1128D3-B5D3-413C-90BB-A657638945C9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http://www.zooclub.ru/cats/interesnye_fakty_koshachiih_zybah.shtml</a:t>
            </a: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1128D3-B5D3-413C-90BB-A657638945C9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http://www.zooclub.ru/cats/interesnye_fakty_koshachiih_zybah.shtml</a:t>
            </a: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1128D3-B5D3-413C-90BB-A657638945C9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http://www.zooclub.ru/cats/interesnye_fakty_koshachiih_zybah.shtml</a:t>
            </a: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1128D3-B5D3-413C-90BB-A657638945C9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http://www.zooclub.ru/cats/interesnye_fakty_koshachiih_zybah.shtml</a:t>
            </a: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1128D3-B5D3-413C-90BB-A657638945C9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http://www.zooclub.ru/cats/interesnye_fakty_koshachiih_zybah.shtml</a:t>
            </a: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1128D3-B5D3-413C-90BB-A657638945C9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http://www.zooclub.ru/cats/interesnye_fakty_koshachiih_zybah.shtml</a:t>
            </a: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1128D3-B5D3-413C-90BB-A657638945C9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http://www.zooclub.ru/cats/interesnye_fakty_koshachiih_zybah.shtml</a:t>
            </a: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1128D3-B5D3-413C-90BB-A657638945C9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1C350-512C-4C49-8E02-D7A0D8BA56B6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FEDBB-AE0D-4957-BD3E-E32F88D642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68926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1C350-512C-4C49-8E02-D7A0D8BA56B6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FEDBB-AE0D-4957-BD3E-E32F88D642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74641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1C350-512C-4C49-8E02-D7A0D8BA56B6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FEDBB-AE0D-4957-BD3E-E32F88D642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57383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1C350-512C-4C49-8E02-D7A0D8BA56B6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FEDBB-AE0D-4957-BD3E-E32F88D642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20999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1C350-512C-4C49-8E02-D7A0D8BA56B6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FEDBB-AE0D-4957-BD3E-E32F88D642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6039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1C350-512C-4C49-8E02-D7A0D8BA56B6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FEDBB-AE0D-4957-BD3E-E32F88D642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16132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1C350-512C-4C49-8E02-D7A0D8BA56B6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FEDBB-AE0D-4957-BD3E-E32F88D642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43404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1C350-512C-4C49-8E02-D7A0D8BA56B6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FEDBB-AE0D-4957-BD3E-E32F88D642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67383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1C350-512C-4C49-8E02-D7A0D8BA56B6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FEDBB-AE0D-4957-BD3E-E32F88D642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65269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1C350-512C-4C49-8E02-D7A0D8BA56B6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FEDBB-AE0D-4957-BD3E-E32F88D642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29662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1C350-512C-4C49-8E02-D7A0D8BA56B6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FEDBB-AE0D-4957-BD3E-E32F88D642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29447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3000" r="-3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61C350-512C-4C49-8E02-D7A0D8BA56B6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FEDBB-AE0D-4957-BD3E-E32F88D642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77701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22362"/>
            <a:ext cx="7990656" cy="3602781"/>
          </a:xfrm>
        </p:spPr>
        <p:txBody>
          <a:bodyPr>
            <a:normAutofit/>
          </a:bodyPr>
          <a:lstStyle/>
          <a:p>
            <a:pPr algn="r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ИНТЕРЕСНЫЕ </a:t>
            </a: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ФАКТЫ 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 </a:t>
            </a: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КОШАЧЬИХ </a:t>
            </a: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ЗУБАХ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236296" y="630932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www.zooclub.ru</a:t>
            </a:r>
            <a:endParaRPr lang="en-US" dirty="0"/>
          </a:p>
        </p:txBody>
      </p:sp>
      <p:pic>
        <p:nvPicPr>
          <p:cNvPr id="4" name="Рисунок 3" descr="3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251520" y="2774458"/>
            <a:ext cx="3888432" cy="377197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157192"/>
            <a:ext cx="7886700" cy="1397571"/>
          </a:xfrm>
        </p:spPr>
        <p:txBody>
          <a:bodyPr>
            <a:noAutofit/>
          </a:bodyPr>
          <a:lstStyle/>
          <a:p>
            <a:r>
              <a:rPr lang="ru-RU" sz="2000" dirty="0" smtClean="0"/>
              <a:t>Кошачья резорбция, или поражение шейки зуба, это  заболевание зубов, которое чаще всего встречается у домашних кошек и становится причиной потери зубов. Поражение обычно начинается ниже линии десен и поэтому может остаться незамеченным.</a:t>
            </a:r>
            <a:endParaRPr lang="ru-RU" sz="2000" dirty="0"/>
          </a:p>
        </p:txBody>
      </p:sp>
      <p:pic>
        <p:nvPicPr>
          <p:cNvPr id="8" name="Picture 3" descr="F:\ВАЛЛ\кошки\неразобранное\зевает (11)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76672"/>
            <a:ext cx="7827256" cy="4402832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157192"/>
            <a:ext cx="7886700" cy="1397571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  <a:t>У котят есть  28 молочных зубов, 14 на верхней челюсти и 12 на нижней. Эти временные зубы начинают выпадать в возрасте 2-4 недель.</a:t>
            </a:r>
            <a:endParaRPr lang="ru-RU" sz="240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4" name="Picture 2" descr="F:\ВАЛЛ\кошки\неразобранное\зевает (5)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476672"/>
            <a:ext cx="7372469" cy="4607793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157192"/>
            <a:ext cx="7886700" cy="1397571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У кошек 30 постоянных зубов, 16 сверху и 14 снизу. Они появляются в возрасте около 3-4 месяцев.</a:t>
            </a:r>
            <a:endParaRPr lang="ru-RU" sz="3200" dirty="0"/>
          </a:p>
        </p:txBody>
      </p:sp>
      <p:pic>
        <p:nvPicPr>
          <p:cNvPr id="5" name="Picture 2" descr="F:\ВАЛЛ\кошки\неразобранное\зевает (10)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188640"/>
            <a:ext cx="6374168" cy="4780626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157192"/>
            <a:ext cx="7886700" cy="1397571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У кошек есть 2 постоянных зуба, каждый из которых имеет по 3 корня, и 10 зубов, каждый из которых имеет по 2 корня.</a:t>
            </a:r>
            <a:endParaRPr lang="ru-RU" sz="3200" dirty="0"/>
          </a:p>
        </p:txBody>
      </p:sp>
      <p:pic>
        <p:nvPicPr>
          <p:cNvPr id="5" name="Picture 2" descr="F:\ВАЛЛ\кошки\неразобранное\зевает (13)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476672"/>
            <a:ext cx="7257256" cy="4535785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157192"/>
            <a:ext cx="7886700" cy="1397571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Жесткие </a:t>
            </a:r>
            <a:r>
              <a:rPr lang="ru-RU" sz="3200" dirty="0" err="1" smtClean="0"/>
              <a:t>волосоподобные</a:t>
            </a:r>
            <a:r>
              <a:rPr lang="ru-RU" sz="3200" dirty="0" smtClean="0"/>
              <a:t> наросты на языке кошки называются бугорки и помогают ей ухаживать за собой.</a:t>
            </a:r>
            <a:endParaRPr lang="ru-RU" sz="3200" dirty="0"/>
          </a:p>
        </p:txBody>
      </p:sp>
      <p:pic>
        <p:nvPicPr>
          <p:cNvPr id="8" name="Picture 3" descr="F:\ВАЛЛ\кошки\неразобранное\язык (4)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188640"/>
            <a:ext cx="6264696" cy="5011757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157192"/>
            <a:ext cx="7886700" cy="1397571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Первый признак того, что у кошки сломался верхний глазной зуб (большой клык) это чихание.</a:t>
            </a:r>
            <a:endParaRPr lang="ru-RU" sz="3200" dirty="0"/>
          </a:p>
        </p:txBody>
      </p:sp>
      <p:pic>
        <p:nvPicPr>
          <p:cNvPr id="5" name="Picture 2" descr="F:\ВАЛЛ\кошки\неразобранное\зевает (15)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2029" y="333374"/>
            <a:ext cx="7487682" cy="4679801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157192"/>
            <a:ext cx="7886700" cy="1397571"/>
          </a:xfrm>
        </p:spPr>
        <p:txBody>
          <a:bodyPr>
            <a:noAutofit/>
          </a:bodyPr>
          <a:lstStyle/>
          <a:p>
            <a:r>
              <a:rPr lang="ru-RU" sz="2800" dirty="0" smtClean="0"/>
              <a:t>Чаще всего встречающаяся опухоль ротовой полости у кошек это плоскоклеточная карцинома. Расти такая опухоль обычно начинает под языком.</a:t>
            </a:r>
            <a:endParaRPr lang="ru-RU" sz="2800" dirty="0"/>
          </a:p>
        </p:txBody>
      </p:sp>
      <p:pic>
        <p:nvPicPr>
          <p:cNvPr id="5" name="Picture 2" descr="F:\ВАЛЛ\кошки\неразобранное\зевает (17)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88640"/>
            <a:ext cx="6446176" cy="4834632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157192"/>
            <a:ext cx="7886700" cy="1397571"/>
          </a:xfrm>
        </p:spPr>
        <p:txBody>
          <a:bodyPr>
            <a:noAutofit/>
          </a:bodyPr>
          <a:lstStyle/>
          <a:p>
            <a:r>
              <a:rPr lang="ru-RU" sz="2400" dirty="0" smtClean="0"/>
              <a:t>По результатам исследований более 70% кошек к 3 годам имеют симптомы заболевания десен — гингивита: желтые и коричневые отложения зубного камня вдоль десны, красные воспаленные десны и неприятный запах изо рта.</a:t>
            </a:r>
            <a:endParaRPr lang="ru-RU" sz="2400" dirty="0"/>
          </a:p>
        </p:txBody>
      </p:sp>
      <p:pic>
        <p:nvPicPr>
          <p:cNvPr id="6" name="Picture 3" descr="F:\ВАЛЛ\кошки\неразобранное\злая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2029" y="333375"/>
            <a:ext cx="7314387" cy="4571492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157192"/>
            <a:ext cx="7886700" cy="1397571"/>
          </a:xfrm>
        </p:spPr>
        <p:txBody>
          <a:bodyPr>
            <a:noAutofit/>
          </a:bodyPr>
          <a:lstStyle/>
          <a:p>
            <a:r>
              <a:rPr lang="ru-RU" sz="2400" dirty="0" smtClean="0"/>
              <a:t>Заболевания полости рта чаще встречаются у кошек, зараженных вирусом кошачьей лейкемии (</a:t>
            </a:r>
            <a:r>
              <a:rPr lang="ru-RU" sz="2400" dirty="0" err="1" smtClean="0"/>
              <a:t>FeLV</a:t>
            </a:r>
            <a:r>
              <a:rPr lang="ru-RU" sz="2400" dirty="0" smtClean="0"/>
              <a:t>), вирусом кошачьего иммунодефицита (FIV), и кошачьим </a:t>
            </a:r>
            <a:r>
              <a:rPr lang="ru-RU" sz="2400" dirty="0" err="1" smtClean="0"/>
              <a:t>калицивирусом</a:t>
            </a:r>
            <a:r>
              <a:rPr lang="ru-RU" sz="2400" dirty="0" smtClean="0"/>
              <a:t> (FCV)</a:t>
            </a:r>
            <a:endParaRPr lang="ru-RU" sz="2400" dirty="0"/>
          </a:p>
        </p:txBody>
      </p:sp>
      <p:pic>
        <p:nvPicPr>
          <p:cNvPr id="5" name="Picture 2" descr="F:\ВАЛЛ\кошки\неразобранное\зевает (4)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260648"/>
            <a:ext cx="7487682" cy="4679801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18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Тема18</Template>
  <TotalTime>468</TotalTime>
  <Words>267</Words>
  <Application>Microsoft Office PowerPoint</Application>
  <PresentationFormat>Экран (4:3)</PresentationFormat>
  <Paragraphs>31</Paragraphs>
  <Slides>10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Тема18</vt:lpstr>
      <vt:lpstr>ИНТЕРЕСНЫЕ  ФАКТЫ О  КОШАЧЬИХ  ЗУБАХ</vt:lpstr>
      <vt:lpstr>У котят есть  28 молочных зубов, 14 на верхней челюсти и 12 на нижней. Эти временные зубы начинают выпадать в возрасте 2-4 недель.</vt:lpstr>
      <vt:lpstr>У кошек 30 постоянных зубов, 16 сверху и 14 снизу. Они появляются в возрасте около 3-4 месяцев.</vt:lpstr>
      <vt:lpstr>У кошек есть 2 постоянных зуба, каждый из которых имеет по 3 корня, и 10 зубов, каждый из которых имеет по 2 корня.</vt:lpstr>
      <vt:lpstr>Жесткие волосоподобные наросты на языке кошки называются бугорки и помогают ей ухаживать за собой.</vt:lpstr>
      <vt:lpstr>Первый признак того, что у кошки сломался верхний глазной зуб (большой клык) это чихание.</vt:lpstr>
      <vt:lpstr>Чаще всего встречающаяся опухоль ротовой полости у кошек это плоскоклеточная карцинома. Расти такая опухоль обычно начинает под языком.</vt:lpstr>
      <vt:lpstr>По результатам исследований более 70% кошек к 3 годам имеют симптомы заболевания десен — гингивита: желтые и коричневые отложения зубного камня вдоль десны, красные воспаленные десны и неприятный запах изо рта.</vt:lpstr>
      <vt:lpstr>Заболевания полости рта чаще встречаются у кошек, зараженных вирусом кошачьей лейкемии (FeLV), вирусом кошачьего иммунодефицита (FIV), и кошачьим калицивирусом (FCV)</vt:lpstr>
      <vt:lpstr>Кошачья резорбция, или поражение шейки зуба, это  заболевание зубов, которое чаще всего встречается у домашних кошек и становится причиной потери зубов. Поражение обычно начинается ниже линии десен и поэтому может остаться незамеченным.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Интересные факты о кошачьих зубах</dc:title>
  <dc:subject>Животные, кошки</dc:subject>
  <dc:creator>www.zooclub.ru</dc:creator>
  <cp:keywords>животные, кошки</cp:keywords>
  <dc:description>Данная презентация может быть использована в личных целях, но не может быть опубликована в интернете на других сайтах.</dc:description>
  <cp:lastModifiedBy>user1</cp:lastModifiedBy>
  <cp:revision>15</cp:revision>
  <dcterms:created xsi:type="dcterms:W3CDTF">2014-02-17T21:08:58Z</dcterms:created>
  <dcterms:modified xsi:type="dcterms:W3CDTF">2016-02-03T03:31:08Z</dcterms:modified>
  <cp:contentStatus>Окончательное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