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0DF4B-1183-4142-AFA8-5C5575AE2A6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C2841-366C-4551-8ADA-BDB823120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http://www.zooclub.ru/rept/vidy/cherep/75.shtml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841-366C-4551-8ADA-BDB823120CA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E58B82-6875-4A84-8E66-BFF7F42B974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015CE9-3B50-4433-B332-4C0AB94F1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Интересные факты о черепахах</a:t>
            </a:r>
            <a:endParaRPr lang="ru-RU" dirty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4176464" cy="2305408"/>
          </a:xfrm>
          <a:prstGeom prst="rect">
            <a:avLst/>
          </a:prstGeom>
        </p:spPr>
      </p:pic>
      <p:pic>
        <p:nvPicPr>
          <p:cNvPr id="5" name="Рисунок 4" descr="3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73466">
            <a:off x="7552790" y="5353104"/>
            <a:ext cx="1177525" cy="1332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476672"/>
            <a:ext cx="213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www.zooclub.ru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 smtClean="0"/>
              <a:t>Размер черепах может быть как крошечным (европейская болотная черепаха </a:t>
            </a:r>
            <a:r>
              <a:rPr lang="ru-RU" dirty="0" err="1" smtClean="0"/>
              <a:t>Emys</a:t>
            </a:r>
            <a:r>
              <a:rPr lang="ru-RU" dirty="0" smtClean="0"/>
              <a:t> </a:t>
            </a:r>
            <a:r>
              <a:rPr lang="ru-RU" dirty="0" err="1" smtClean="0"/>
              <a:t>orbicularis</a:t>
            </a:r>
            <a:r>
              <a:rPr lang="ru-RU" dirty="0" smtClean="0"/>
              <a:t> - 10 см), так и гигантским (кожистая черепаха </a:t>
            </a:r>
            <a:r>
              <a:rPr lang="ru-RU" dirty="0" err="1" smtClean="0"/>
              <a:t>Dermochelys</a:t>
            </a:r>
            <a:r>
              <a:rPr lang="ru-RU" dirty="0" smtClean="0"/>
              <a:t> </a:t>
            </a:r>
            <a:r>
              <a:rPr lang="ru-RU" dirty="0" err="1" smtClean="0"/>
              <a:t>coriacea</a:t>
            </a:r>
            <a:r>
              <a:rPr lang="ru-RU" dirty="0" smtClean="0"/>
              <a:t> весит 600 кг).</a:t>
            </a:r>
          </a:p>
          <a:p>
            <a:endParaRPr lang="ru-RU" dirty="0" smtClean="0"/>
          </a:p>
          <a:p>
            <a:r>
              <a:rPr lang="ru-RU" dirty="0" smtClean="0"/>
              <a:t>В Северной Америке живет очень много разновидностей черепах, в том время как в Европе их всего несколько.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2025225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Болотная черепаха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Главную куполообразную часть раковины черепахи называют панцирем. Он состоит примерно из 60 различных костей, соединенных вместе. Костистая часть покрыта щитками, которые обеспечивают дополнительную силу и защиту.</a:t>
            </a:r>
          </a:p>
          <a:p>
            <a:endParaRPr lang="ru-RU" dirty="0" smtClean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2025225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Панцирь черепахи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6718685" cy="4765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r>
              <a:rPr lang="ru-RU" sz="3100" dirty="0" smtClean="0"/>
              <a:t>Большинство сухопутных черепах имеет высокие куполообразные панцири, которые защищают их от зубов хищников. У водных черепах панцири более плоские и покатые с хорошими аэродинамическими свойствами. Исключение составляет только черепаха, обитающая в Восточной Африке, которая протискивается между узкими камнями в момент опасности и затем раздувает себя с помощью воздуха, делая ее извлечение из камней практически невозможным.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2025225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Звёздчатая  черепаха</a:t>
            </a:r>
            <a:endParaRPr lang="ru-RU" dirty="0"/>
          </a:p>
        </p:txBody>
      </p:sp>
      <p:pic>
        <p:nvPicPr>
          <p:cNvPr id="7170" name="Picture 2" descr="F:\ВАЛЛ\черепахи\Geochelone elega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dirty="0" smtClean="0"/>
              <a:t>У черепах большинства видов имеется пять пальцев на конечности, за исключением некоторых видов, у которых четыре или даже три пальца.</a:t>
            </a:r>
          </a:p>
          <a:p>
            <a:endParaRPr lang="ru-RU" dirty="0" smtClean="0"/>
          </a:p>
          <a:p>
            <a:r>
              <a:rPr lang="ru-RU" dirty="0" smtClean="0"/>
              <a:t>У черепах хорошее зрение, превосходное обоняние, слух и осязание, к тому же их панцирь содержит нервные окончания.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2025225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Грифовая черепаха</a:t>
            </a:r>
            <a:endParaRPr lang="ru-RU" dirty="0"/>
          </a:p>
        </p:txBody>
      </p:sp>
      <p:pic>
        <p:nvPicPr>
          <p:cNvPr id="8194" name="Picture 2" descr="F:\ВАЛЛ\черепахи\Macrochelys temminck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7048" y="1561624"/>
            <a:ext cx="6242304" cy="4511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Некоторые водные черепахи могут абсорбировать кислород через кожу на шее и других областях, позволяя им оставаться под водой в течение длительного периода времени, например, с целью зимовки.</a:t>
            </a:r>
          </a:p>
          <a:p>
            <a:endParaRPr lang="ru-RU" dirty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2025225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черепаха</a:t>
            </a:r>
            <a:endParaRPr lang="ru-RU" dirty="0"/>
          </a:p>
        </p:txBody>
      </p:sp>
      <p:pic>
        <p:nvPicPr>
          <p:cNvPr id="9218" name="Picture 2" descr="F:\ВАЛЛ\черепахи\mix-21 (2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7430" y="1554163"/>
            <a:ext cx="7241539" cy="45259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Черепахи живут на земле уже более 200 миллионов лет. Они появились до млекопитающих, птиц, крокодилов, змей и даже ящериц.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2025225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Черепахи - одна из самых старых и самых примитивных групп рептилий, которые пережили многие другие разновидности. Ученых до сих интересует вопрос: сыграл ли в этом свою роль их уникальный панцирь?</a:t>
            </a:r>
            <a:endParaRPr lang="ru-RU" dirty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933056"/>
            <a:ext cx="3825425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Водные черепахи</a:t>
            </a:r>
            <a:endParaRPr lang="ru-RU" dirty="0"/>
          </a:p>
        </p:txBody>
      </p:sp>
      <p:pic>
        <p:nvPicPr>
          <p:cNvPr id="2050" name="Picture 2" descr="F:\ВАЛЛ\черепахи\1 (1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Самые ранние черепахи имели зубы и не могли прятать голову в панцирь, но в остальном современные черепахи очень похожи на своих предков.</a:t>
            </a:r>
            <a:endParaRPr lang="ru-RU" sz="4000" dirty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2025225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Пасть кожистой черепахи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2256" y="1554163"/>
            <a:ext cx="4351887" cy="4525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Несколько видов черепах являются долгожителями, 100 лет жизни - для них не предел. Так, однажды был зарегистрирован случай черепахи-долгожительницы родом с Индийского океана. Когда ее поймали, ее возраст оценили в 50 лет, позже она прожила еще 152 года в неволе.</a:t>
            </a:r>
          </a:p>
          <a:p>
            <a:endParaRPr lang="ru-RU" dirty="0" smtClean="0"/>
          </a:p>
          <a:p>
            <a:r>
              <a:rPr lang="ru-RU" dirty="0" smtClean="0"/>
              <a:t>Черепахи живут на всех континентах, кроме Антарктиды.</a:t>
            </a:r>
            <a:endParaRPr lang="ru-RU" dirty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2025225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Слоновая черепаха</a:t>
            </a:r>
            <a:endParaRPr lang="ru-RU" dirty="0"/>
          </a:p>
        </p:txBody>
      </p:sp>
      <p:pic>
        <p:nvPicPr>
          <p:cNvPr id="5" name="Picture 2" descr="F:\ВАЛЛ\черепахи\галапагоские Chelonoidis elephantopus\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8262" y="1554163"/>
            <a:ext cx="7239876" cy="45259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dirty="0" smtClean="0"/>
              <a:t>Черепахи живут почти в любом климате, достаточно теплом, чтобы позволить им закончить цикл размножения.</a:t>
            </a:r>
          </a:p>
          <a:p>
            <a:endParaRPr lang="ru-RU" dirty="0" smtClean="0"/>
          </a:p>
          <a:p>
            <a:r>
              <a:rPr lang="ru-RU" dirty="0" smtClean="0"/>
              <a:t>Большинство черепах не любит холода, но есть один вид, а именно черепаха </a:t>
            </a:r>
            <a:r>
              <a:rPr lang="ru-RU" dirty="0" err="1" smtClean="0"/>
              <a:t>Бландинга</a:t>
            </a:r>
            <a:r>
              <a:rPr lang="ru-RU" dirty="0" smtClean="0"/>
              <a:t>, которая плавает подо льдом в районе Великих озер (США, Канада).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2025225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Черепаха </a:t>
            </a:r>
            <a:r>
              <a:rPr lang="ru-RU" dirty="0" err="1" smtClean="0"/>
              <a:t>Бландинга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809012" cy="4536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467</Words>
  <Application>Microsoft Office PowerPoint</Application>
  <PresentationFormat>Экран (4:3)</PresentationFormat>
  <Paragraphs>51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Интересные факты о черепахах</vt:lpstr>
      <vt:lpstr>Слайд 2</vt:lpstr>
      <vt:lpstr>Водные черепахи</vt:lpstr>
      <vt:lpstr>Слайд 4</vt:lpstr>
      <vt:lpstr>Пасть кожистой черепахи</vt:lpstr>
      <vt:lpstr>Слайд 6</vt:lpstr>
      <vt:lpstr>Слоновая черепаха</vt:lpstr>
      <vt:lpstr>Слайд 8</vt:lpstr>
      <vt:lpstr>Черепаха Бландинга</vt:lpstr>
      <vt:lpstr>Слайд 10</vt:lpstr>
      <vt:lpstr>Болотная черепаха</vt:lpstr>
      <vt:lpstr>Слайд 12</vt:lpstr>
      <vt:lpstr>Панцирь черепахи</vt:lpstr>
      <vt:lpstr>Слайд 14</vt:lpstr>
      <vt:lpstr>Звёздчатая  черепаха</vt:lpstr>
      <vt:lpstr>Слайд 16</vt:lpstr>
      <vt:lpstr>Грифовая черепаха</vt:lpstr>
      <vt:lpstr>Слайд 18</vt:lpstr>
      <vt:lpstr>Морская черепаха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черепахах</dc:title>
  <dc:creator>www.zooclub.ru</dc:creator>
  <cp:keywords>рептилии, черепахи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10</cp:revision>
  <dcterms:created xsi:type="dcterms:W3CDTF">2014-02-17T21:00:51Z</dcterms:created>
  <dcterms:modified xsi:type="dcterms:W3CDTF">2018-02-12T06:33:49Z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