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9497-E4FC-4683-BADC-D5FCD0A989F4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A41-6D44-4B87-8D43-257AA6286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http://www.zooclub.ru/wild/hish/318.shtml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http://www.zooclub.ru/wild/hish/318.shtml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http://www.zooclub.ru/wild/hish/318.shtml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50A41-6D44-4B87-8D43-257AA62865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8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8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4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3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3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2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2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5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5AD1-CB7E-4299-9A8C-158386A956B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0E1D-8508-440A-B672-730E1C3073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Домашний хорёк, </a:t>
            </a:r>
            <a:r>
              <a:rPr lang="ru-RU" dirty="0" err="1" smtClean="0">
                <a:solidFill>
                  <a:srgbClr val="FFFF00"/>
                </a:solidFill>
              </a:rPr>
              <a:t>фретка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фуро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Mustela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putorius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furo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165304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www.zooclub.ru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Untitled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34334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встрече незнакомых однополых животных начинается драка. Во время драки зверьки хватают зубами друг друга за шиворот и треплют до тех пор, пока кто-нибудь не вырвется. Побежденный зверек выбрызгивает зловонный секрет из анальных желез и, громко визжа, убегает, а победивший с грозным воркованием, выгнув спину, его преследует, пока тот не скроется в убежище.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Запах секрета </a:t>
            </a:r>
            <a:r>
              <a:rPr lang="ru-RU" dirty="0" err="1" smtClean="0">
                <a:solidFill>
                  <a:schemeClr val="bg1"/>
                </a:solidFill>
              </a:rPr>
              <a:t>фретки</a:t>
            </a:r>
            <a:r>
              <a:rPr lang="ru-RU" dirty="0" smtClean="0">
                <a:solidFill>
                  <a:schemeClr val="bg1"/>
                </a:solidFill>
              </a:rPr>
              <a:t> похож на запах секрета его дикого сородича. Сама же шкурка зверька пахнет обычно сладко.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Взрослые животные спят около 15 часов в день.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Когда хорек возбужден, испуган, расстроен или исследует новую территорию, он часто принимает характерную позу - хвост становится большими и распушенным. Такая реакция обычно продолжается в течение нескольких минут, а потом хвост возвращается к нормальному состоянию.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76" y="690742"/>
            <a:ext cx="8205980" cy="54745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Социальная структура</a:t>
            </a:r>
            <a:r>
              <a:rPr lang="ru-RU" dirty="0" smtClean="0">
                <a:solidFill>
                  <a:schemeClr val="bg1"/>
                </a:solidFill>
              </a:rPr>
              <a:t>: хорьки общительные зверьки, живут дружно как между собой, так и с другими домашними животными.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Размножение</a:t>
            </a:r>
            <a:r>
              <a:rPr lang="ru-RU" dirty="0" smtClean="0">
                <a:solidFill>
                  <a:schemeClr val="bg1"/>
                </a:solidFill>
              </a:rPr>
              <a:t>: такое же, как у черного и степного хорей. Все щенки рождаются белого цвета, но альбиносы остаются на всю жизнь белыми, в то время как хорьки соболиного окраса в первые недели своей жизни начинают сереть.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Сезон размножения</a:t>
            </a:r>
            <a:r>
              <a:rPr lang="ru-RU" dirty="0" smtClean="0">
                <a:solidFill>
                  <a:schemeClr val="bg1"/>
                </a:solidFill>
              </a:rPr>
              <a:t>: круглогодичный.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Половое созревание</a:t>
            </a:r>
            <a:r>
              <a:rPr lang="ru-RU" dirty="0" smtClean="0">
                <a:solidFill>
                  <a:schemeClr val="bg1"/>
                </a:solidFill>
              </a:rPr>
              <a:t>: в 6 мес.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344816" cy="5508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Беременность</a:t>
            </a:r>
            <a:r>
              <a:rPr lang="ru-RU" dirty="0" smtClean="0">
                <a:solidFill>
                  <a:schemeClr val="bg1"/>
                </a:solidFill>
              </a:rPr>
              <a:t>: длится 40-45 дней.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Потомство: </a:t>
            </a:r>
            <a:r>
              <a:rPr lang="ru-RU" dirty="0" smtClean="0">
                <a:solidFill>
                  <a:schemeClr val="bg1"/>
                </a:solidFill>
              </a:rPr>
              <a:t>самка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рождает около 10 слепых, глухих и беззубых щенков. В гнезде они держатся поближе друг к другу, тем самым, сохраняя тепло.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Около месяца у детенышей открываются глаза, и молодежь начинает потихоньку выходить из гнезда.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Польза и вред для человека: </a:t>
            </a:r>
            <a:r>
              <a:rPr lang="ru-RU" dirty="0" err="1" smtClean="0">
                <a:solidFill>
                  <a:schemeClr val="bg1"/>
                </a:solidFill>
              </a:rPr>
              <a:t>фретки</a:t>
            </a:r>
            <a:r>
              <a:rPr lang="ru-RU" dirty="0" smtClean="0">
                <a:solidFill>
                  <a:schemeClr val="bg1"/>
                </a:solidFill>
              </a:rPr>
              <a:t> хорошо приручается и дрессируются, из-за этого их и стали держать в домах для борьбы с крысами и для охоты на кроликов. Домашние хорьки отзывается на имя, ходят на поводке, обучаются различным трюкам.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32" y="730244"/>
            <a:ext cx="7870308" cy="53630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Хорьки меньше и проворнее кошек и могут пролезть за грызунами в очень узкие отверстия. Иногда хорьков используют в качестве помощников для прокладывания электрических и телефонных проводов через длинные трубы.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Хорьки очень любят попрошайничать, даже если не голодны.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Популяция и статус сохранения: в настоящее время популяция (в неволе) домашнего хорька довольно значительна.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Научное название домашнего хорька - </a:t>
            </a:r>
            <a:r>
              <a:rPr lang="ru-RU" dirty="0" err="1" smtClean="0">
                <a:solidFill>
                  <a:schemeClr val="bg1"/>
                </a:solidFill>
              </a:rPr>
              <a:t>Mustela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putorius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furo</a:t>
            </a:r>
            <a:r>
              <a:rPr lang="ru-RU" dirty="0" smtClean="0">
                <a:solidFill>
                  <a:schemeClr val="bg1"/>
                </a:solidFill>
              </a:rPr>
              <a:t> грубо переводится как "</a:t>
            </a:r>
            <a:r>
              <a:rPr lang="ru-RU" b="1" dirty="0" smtClean="0">
                <a:solidFill>
                  <a:schemeClr val="bg1"/>
                </a:solidFill>
              </a:rPr>
              <a:t>вонючий маленький вор</a:t>
            </a:r>
            <a:r>
              <a:rPr lang="ru-RU" dirty="0" smtClean="0">
                <a:solidFill>
                  <a:schemeClr val="bg1"/>
                </a:solidFill>
              </a:rPr>
              <a:t>".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Ареал</a:t>
            </a:r>
            <a:r>
              <a:rPr lang="ru-RU" dirty="0" smtClean="0">
                <a:solidFill>
                  <a:schemeClr val="bg1"/>
                </a:solidFill>
              </a:rPr>
              <a:t>: В настоящее время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содержат во всем мире как домашнее животное. В дикой природе в настоящее время не встречается.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Выведен около двух тысяч лет назад в Европе. В России хорьков, как домашних животных, стали содержать 10-15 лет назад. Линька у </a:t>
            </a:r>
            <a:r>
              <a:rPr lang="ru-RU" dirty="0" err="1" smtClean="0">
                <a:solidFill>
                  <a:schemeClr val="bg1"/>
                </a:solidFill>
              </a:rPr>
              <a:t>фретки</a:t>
            </a:r>
            <a:r>
              <a:rPr lang="ru-RU" dirty="0" smtClean="0">
                <a:solidFill>
                  <a:schemeClr val="bg1"/>
                </a:solidFill>
              </a:rPr>
              <a:t> проходит весной и осенью.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31095" cy="54005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средних размеров, по внешнему виду (форме тела и его пропорциям) не отличается от черного или степного хоря.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- одомашненный альбинос обычного черного хорька.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Окрас: </a:t>
            </a:r>
            <a:r>
              <a:rPr lang="ru-RU" dirty="0" smtClean="0">
                <a:solidFill>
                  <a:schemeClr val="bg1"/>
                </a:solidFill>
              </a:rPr>
              <a:t>есть два основных окраса - соболиный и альбинос. У альбиносов белый мех и розовые глаза. Хорьки соболиного окраса очень похожи на диких хорьков: у них черные лапы и хвост, со смесью белого или желтого подшерстка и темных коричневых или черных волос на кончиках шерсти. Темная маска вокруг глаз у особей с соболиным окрасом проявляется в 2х недельном возрасте.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74" y="905840"/>
            <a:ext cx="8175374" cy="5115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Размер</a:t>
            </a:r>
            <a:r>
              <a:rPr lang="ru-RU" dirty="0" smtClean="0">
                <a:solidFill>
                  <a:schemeClr val="bg1"/>
                </a:solidFill>
              </a:rPr>
              <a:t>: 33-40,6 см.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Вес</a:t>
            </a:r>
            <a:r>
              <a:rPr lang="ru-RU" dirty="0" smtClean="0">
                <a:solidFill>
                  <a:schemeClr val="bg1"/>
                </a:solidFill>
              </a:rPr>
              <a:t>: самцов - до 2 кг, самок 600-950 гр.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Продолжительность жизни</a:t>
            </a:r>
            <a:r>
              <a:rPr lang="ru-RU" dirty="0" smtClean="0">
                <a:solidFill>
                  <a:schemeClr val="bg1"/>
                </a:solidFill>
              </a:rPr>
              <a:t>: в неволе хорьки живут 5-9 лет.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Среда обитания</a:t>
            </a:r>
            <a:r>
              <a:rPr lang="ru-RU" dirty="0" smtClean="0">
                <a:solidFill>
                  <a:schemeClr val="bg1"/>
                </a:solidFill>
              </a:rPr>
              <a:t>: до одомашнивания обитал в лесных и лесостепных областях, расположенных неподалеку от воды.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Враги</a:t>
            </a:r>
            <a:r>
              <a:rPr lang="ru-RU" dirty="0" smtClean="0">
                <a:solidFill>
                  <a:schemeClr val="bg1"/>
                </a:solidFill>
              </a:rPr>
              <a:t>: как у домашнего животного естественные враги отсутствуют.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5840"/>
            <a:ext cx="8208912" cy="51364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Пища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(домашних хорек) практически всеяден. Поедает мясо, рыбу, творог, яйца, мышей, крыс, птиц и земноводных.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Поведение: </a:t>
            </a:r>
            <a:r>
              <a:rPr lang="ru-RU" dirty="0" smtClean="0">
                <a:solidFill>
                  <a:schemeClr val="bg1"/>
                </a:solidFill>
              </a:rPr>
              <a:t>щенки </a:t>
            </a:r>
            <a:r>
              <a:rPr lang="ru-RU" dirty="0" err="1" smtClean="0">
                <a:solidFill>
                  <a:schemeClr val="bg1"/>
                </a:solidFill>
              </a:rPr>
              <a:t>фуро</a:t>
            </a:r>
            <a:r>
              <a:rPr lang="ru-RU" dirty="0" smtClean="0">
                <a:solidFill>
                  <a:schemeClr val="bg1"/>
                </a:solidFill>
              </a:rPr>
              <a:t> очень игривы: они гоняются друг за другом, прыгают, хватают один другого зубами за загривок и отбиваются от собратьев всеми четырьмя лапами. Иногда к таким играм присоединяется и мать.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Хорьки любят рыть, особенно делать дыры в трухлявых стволах деревьев.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37" y="860782"/>
            <a:ext cx="8017219" cy="50164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104</TotalTime>
  <Words>694</Words>
  <Application>Microsoft Office PowerPoint</Application>
  <PresentationFormat>Экран (4:3)</PresentationFormat>
  <Paragraphs>62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Тема16</vt:lpstr>
      <vt:lpstr>Домашний хорёк, фретка, фуро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хорёк, фретка, фуро</dc:title>
  <dc:creator>www.zooclub.ru</dc:creator>
  <cp:keywords>животные, хищники, хорек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7</cp:revision>
  <dcterms:created xsi:type="dcterms:W3CDTF">2014-02-17T21:46:10Z</dcterms:created>
  <dcterms:modified xsi:type="dcterms:W3CDTF">2016-02-03T05:36:51Z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