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8" r:id="rId3"/>
    <p:sldId id="261" r:id="rId4"/>
    <p:sldId id="269" r:id="rId5"/>
    <p:sldId id="263" r:id="rId6"/>
    <p:sldId id="270" r:id="rId7"/>
    <p:sldId id="264" r:id="rId8"/>
    <p:sldId id="271" r:id="rId9"/>
    <p:sldId id="265" r:id="rId10"/>
    <p:sldId id="272" r:id="rId11"/>
    <p:sldId id="266" r:id="rId12"/>
    <p:sldId id="273" r:id="rId13"/>
    <p:sldId id="267" r:id="rId14"/>
    <p:sldId id="274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DE54C-0C90-46F0-84AA-C0239A66965C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086A8-8439-443E-A2B7-188A2CA35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http://www.zooclub.ru/mouse/mous/20.shtml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086A8-8439-443E-A2B7-188A2CA355C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http://www.zooclub.ru/mouse/mous/20.shtml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086A8-8439-443E-A2B7-188A2CA355C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http://www.zooclub.ru/mouse/mous/20.shtml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086A8-8439-443E-A2B7-188A2CA355C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http://www.zooclub.ru/mouse/mous/20.shtml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086A8-8439-443E-A2B7-188A2CA355C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http://www.zooclub.ru/mouse/mous/20.shtml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086A8-8439-443E-A2B7-188A2CA355C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http://www.zooclub.ru/mouse/mous/20.shtml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086A8-8439-443E-A2B7-188A2CA355C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http://www.zooclub.ru/mouse/mous/20.shtml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086A8-8439-443E-A2B7-188A2CA355C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http://www.zooclub.ru/mouse/mous/20.shtml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086A8-8439-443E-A2B7-188A2CA355C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220B5B-CCB7-4957-92E6-FFF4487DD9D8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F2C5C3-BC9F-435D-8E25-CFE0FCFD35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0B5B-CCB7-4957-92E6-FFF4487DD9D8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C5C3-BC9F-435D-8E25-CFE0FCFD35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0B5B-CCB7-4957-92E6-FFF4487DD9D8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C5C3-BC9F-435D-8E25-CFE0FCFD35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220B5B-CCB7-4957-92E6-FFF4487DD9D8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F2C5C3-BC9F-435D-8E25-CFE0FCFD35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3220B5B-CCB7-4957-92E6-FFF4487DD9D8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F2C5C3-BC9F-435D-8E25-CFE0FCFD35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0B5B-CCB7-4957-92E6-FFF4487DD9D8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C5C3-BC9F-435D-8E25-CFE0FCFD35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0B5B-CCB7-4957-92E6-FFF4487DD9D8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C5C3-BC9F-435D-8E25-CFE0FCFD35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220B5B-CCB7-4957-92E6-FFF4487DD9D8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F2C5C3-BC9F-435D-8E25-CFE0FCFD35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0B5B-CCB7-4957-92E6-FFF4487DD9D8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C5C3-BC9F-435D-8E25-CFE0FCFD35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220B5B-CCB7-4957-92E6-FFF4487DD9D8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F2C5C3-BC9F-435D-8E25-CFE0FCFD35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220B5B-CCB7-4957-92E6-FFF4487DD9D8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F2C5C3-BC9F-435D-8E25-CFE0FCFD35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220B5B-CCB7-4957-92E6-FFF4487DD9D8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F2C5C3-BC9F-435D-8E25-CFE0FCFD35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Бесполезные факты про мышей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16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332656"/>
            <a:ext cx="2525266" cy="2383851"/>
          </a:xfrm>
          <a:prstGeom prst="rect">
            <a:avLst/>
          </a:prstGeom>
        </p:spPr>
      </p:pic>
      <p:pic>
        <p:nvPicPr>
          <p:cNvPr id="5" name="Рисунок 4" descr="13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4797152"/>
            <a:ext cx="1736042" cy="16561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6309320"/>
            <a:ext cx="1550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www.zooclub.ru</a:t>
            </a:r>
            <a:endParaRPr lang="ru-RU" sz="1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76672"/>
            <a:ext cx="7646156" cy="5237617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Autofit/>
          </a:bodyPr>
          <a:lstStyle/>
          <a:p>
            <a:r>
              <a:rPr lang="ru-RU" sz="3000" dirty="0" smtClean="0"/>
              <a:t>Мыши могут быть очень смелыми и отважными, иногда они нападают на животных во много раз крупнее себя.</a:t>
            </a:r>
          </a:p>
          <a:p>
            <a:endParaRPr lang="ru-RU" sz="3000" dirty="0" smtClean="0"/>
          </a:p>
          <a:p>
            <a:r>
              <a:rPr lang="ru-RU" sz="3000" dirty="0" smtClean="0"/>
              <a:t>Можно посадить мышку на стол, и она никуда не убежит, потому что мыши боятся прыгать с большой высоты.</a:t>
            </a:r>
          </a:p>
          <a:p>
            <a:endParaRPr lang="ru-RU" sz="3000" dirty="0" smtClean="0"/>
          </a:p>
          <a:p>
            <a:r>
              <a:rPr lang="ru-RU" sz="3000" dirty="0" smtClean="0"/>
              <a:t>У мышей вырабатывается свой собственный витамин С.</a:t>
            </a:r>
            <a:endParaRPr lang="ru-RU" sz="3000" dirty="0"/>
          </a:p>
        </p:txBody>
      </p:sp>
      <p:pic>
        <p:nvPicPr>
          <p:cNvPr id="4" name="Содержимое 3" descr="12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4581128"/>
            <a:ext cx="1728192" cy="201766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9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836712"/>
            <a:ext cx="7460497" cy="4836889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r>
              <a:rPr lang="ru-RU" sz="3200" dirty="0" smtClean="0"/>
              <a:t>Русская примета гласит, что если мышь полакомится неубранными остатками ужина, у хозяев будут болеть зубы.</a:t>
            </a:r>
          </a:p>
          <a:p>
            <a:endParaRPr lang="ru-RU" sz="3200" dirty="0" smtClean="0"/>
          </a:p>
          <a:p>
            <a:r>
              <a:rPr lang="ru-RU" sz="3200" dirty="0" smtClean="0"/>
              <a:t>Древние греки и индейцы считали, что мыши - это молнии (скорее всего потому, что лапки у мыши короткие, и брюшко трется о землю, вызывая статические разряды).</a:t>
            </a:r>
          </a:p>
          <a:p>
            <a:endParaRPr lang="ru-RU" dirty="0"/>
          </a:p>
        </p:txBody>
      </p:sp>
      <p:pic>
        <p:nvPicPr>
          <p:cNvPr id="4" name="Содержимое 3" descr="12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4581128"/>
            <a:ext cx="1728192" cy="201766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estHDWallpapersPack917_5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49221" y="764704"/>
            <a:ext cx="7117263" cy="5112568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/>
          </a:bodyPr>
          <a:lstStyle/>
          <a:p>
            <a:r>
              <a:rPr lang="ru-RU" sz="3100" dirty="0" smtClean="0"/>
              <a:t>Японцы разводили белых мышей еще 300 лет назад.</a:t>
            </a:r>
          </a:p>
          <a:p>
            <a:endParaRPr lang="ru-RU" sz="3100" dirty="0" smtClean="0"/>
          </a:p>
          <a:p>
            <a:r>
              <a:rPr lang="ru-RU" sz="3100" dirty="0" smtClean="0"/>
              <a:t>Передние зубы-резцы мышей без корней и растут всю жизнь. </a:t>
            </a:r>
          </a:p>
          <a:p>
            <a:endParaRPr lang="ru-RU" sz="3100" dirty="0" smtClean="0"/>
          </a:p>
          <a:p>
            <a:r>
              <a:rPr lang="ru-RU" sz="3100" dirty="0" smtClean="0"/>
              <a:t>Слово "мышь" произошло от древнего санскритского слова "</a:t>
            </a:r>
            <a:r>
              <a:rPr lang="ru-RU" sz="3100" dirty="0" err="1" smtClean="0"/>
              <a:t>mus</a:t>
            </a:r>
            <a:r>
              <a:rPr lang="ru-RU" sz="3100" dirty="0" smtClean="0"/>
              <a:t>", то есть "вор". </a:t>
            </a:r>
          </a:p>
          <a:p>
            <a:endParaRPr lang="ru-RU" dirty="0" smtClean="0"/>
          </a:p>
        </p:txBody>
      </p:sp>
      <p:pic>
        <p:nvPicPr>
          <p:cNvPr id="4" name="Содержимое 3" descr="12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4581128"/>
            <a:ext cx="1728192" cy="20176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(49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836712"/>
            <a:ext cx="7719257" cy="4824536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r>
              <a:rPr lang="ru-RU" sz="3200" dirty="0" smtClean="0"/>
              <a:t>В США обитают более 300 разновидностей домашних мышей.</a:t>
            </a:r>
          </a:p>
          <a:p>
            <a:endParaRPr lang="ru-RU" sz="3200" dirty="0" smtClean="0"/>
          </a:p>
          <a:p>
            <a:r>
              <a:rPr lang="ru-RU" sz="3200" dirty="0" smtClean="0"/>
              <a:t>Старая европейская примета гласит: если неподалеку от больного пищит мышь, это плохой знак.</a:t>
            </a:r>
          </a:p>
          <a:p>
            <a:endParaRPr lang="ru-RU" sz="3200" dirty="0" smtClean="0"/>
          </a:p>
          <a:p>
            <a:r>
              <a:rPr lang="ru-RU" sz="3200" dirty="0" smtClean="0"/>
              <a:t>Мыши обожают хлеб.</a:t>
            </a:r>
          </a:p>
          <a:p>
            <a:endParaRPr lang="ru-RU" dirty="0"/>
          </a:p>
        </p:txBody>
      </p:sp>
      <p:pic>
        <p:nvPicPr>
          <p:cNvPr id="4" name="Содержимое 3" descr="12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4581128"/>
            <a:ext cx="1728192" cy="20176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-(74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76672"/>
            <a:ext cx="8208406" cy="5130254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древнем Египте бальзамировали не только кошек, но и мышей…</a:t>
            </a:r>
          </a:p>
          <a:p>
            <a:endParaRPr lang="ru-RU" sz="3200" dirty="0" smtClean="0"/>
          </a:p>
          <a:p>
            <a:r>
              <a:rPr lang="ru-RU" sz="3200" dirty="0" smtClean="0"/>
              <a:t>У </a:t>
            </a:r>
            <a:r>
              <a:rPr lang="ru-RU" sz="3200" dirty="0" err="1" smtClean="0"/>
              <a:t>белоногой</a:t>
            </a:r>
            <a:r>
              <a:rPr lang="ru-RU" sz="3200" dirty="0" smtClean="0"/>
              <a:t>, или оленьей, мыши (</a:t>
            </a:r>
            <a:r>
              <a:rPr lang="en-US" sz="3200" dirty="0" err="1" smtClean="0"/>
              <a:t>Peromyscus</a:t>
            </a:r>
            <a:r>
              <a:rPr lang="en-US" sz="3200" dirty="0" smtClean="0"/>
              <a:t> </a:t>
            </a:r>
            <a:r>
              <a:rPr lang="en-US" sz="3200" dirty="0" err="1" smtClean="0"/>
              <a:t>maniculatus</a:t>
            </a:r>
            <a:r>
              <a:rPr lang="ru-RU" sz="3200" dirty="0" smtClean="0"/>
              <a:t>) нет ключицы, поэтому она может распластаться так, что пролезет в полу в сантиметровую норку;</a:t>
            </a:r>
            <a:endParaRPr lang="ru-RU" sz="3200" dirty="0"/>
          </a:p>
        </p:txBody>
      </p:sp>
      <p:pic>
        <p:nvPicPr>
          <p:cNvPr id="4" name="Содержимое 3" descr="12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4581128"/>
            <a:ext cx="1728192" cy="20176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8-(4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7558980" cy="5228295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r>
              <a:rPr lang="ru-RU" sz="3200" dirty="0" smtClean="0"/>
              <a:t>По народным поверьям, с мышами лучше не иметь никаких дел: они "носят" на своих хрупких спинках души убитых.</a:t>
            </a:r>
          </a:p>
          <a:p>
            <a:endParaRPr lang="ru-RU" sz="3200" dirty="0" smtClean="0"/>
          </a:p>
          <a:p>
            <a:r>
              <a:rPr lang="ru-RU" sz="3200" dirty="0" smtClean="0"/>
              <a:t>Некоторые ученые считают, что мыши произошли от крыс.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Мамы-мыши с удовольствием выкармливают чужих детенышей.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Содержимое 3" descr="12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4581128"/>
            <a:ext cx="1728192" cy="20176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LEX_MO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764704"/>
            <a:ext cx="7518516" cy="5638887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В Германии встреча с мышью сулила счастье. Но только с белой. За убийство альбиноски можно было ответить на суде.</a:t>
            </a:r>
          </a:p>
          <a:p>
            <a:endParaRPr lang="ru-RU" sz="3200" dirty="0" smtClean="0"/>
          </a:p>
          <a:p>
            <a:r>
              <a:rPr lang="ru-RU" sz="3200" dirty="0" smtClean="0"/>
              <a:t>Древнегреческий Аполлон считался мышиным богом. В некоторых храмах мышей держали с целью опроса богов. Их быстрое размножение являлось знаком божественного расположения.</a:t>
            </a:r>
          </a:p>
          <a:p>
            <a:endParaRPr lang="ru-RU" sz="3200" dirty="0" smtClean="0"/>
          </a:p>
          <a:p>
            <a:r>
              <a:rPr lang="ru-RU" sz="3200" dirty="0" smtClean="0"/>
              <a:t>Бывают и голубые мыши.</a:t>
            </a:r>
          </a:p>
          <a:p>
            <a:endParaRPr lang="ru-RU" dirty="0"/>
          </a:p>
        </p:txBody>
      </p:sp>
      <p:pic>
        <p:nvPicPr>
          <p:cNvPr id="4" name="Содержимое 3" descr="12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4581128"/>
            <a:ext cx="1728192" cy="201766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331</Words>
  <Application>Microsoft Office PowerPoint</Application>
  <PresentationFormat>Экран (4:3)</PresentationFormat>
  <Paragraphs>49</Paragraphs>
  <Slides>15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Бесполезные факты про мышей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Бесполезные факты про мышей</dc:title>
  <dc:subject>Животные</dc:subject>
  <dc:creator>www.zooclub.ru</dc:creator>
  <cp:keywords>животные, грызуны, мыши</cp:keywords>
  <dc:description>Данная презентация может использоваться для личных целей, но не может быть опубликована в сети интернет на других сайтах.</dc:description>
  <cp:lastModifiedBy>user1</cp:lastModifiedBy>
  <cp:revision>10</cp:revision>
  <dcterms:created xsi:type="dcterms:W3CDTF">2014-02-17T20:56:38Z</dcterms:created>
  <dcterms:modified xsi:type="dcterms:W3CDTF">2016-02-02T23:26:41Z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