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8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0B6C9-C6B4-42A9-A1AB-327143E2D01C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C2053-F9E5-4FE8-814A-862C7C484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http://www.zooclub.ru/zanim/16.shtml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C2053-F9E5-4FE8-814A-862C7C4841D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3000B8B-3BF4-4652-A047-2122322D8BCF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2FCDD1-6022-4394-A8C3-6D4D48C93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0B8B-3BF4-4652-A047-2122322D8BCF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FCDD1-6022-4394-A8C3-6D4D48C93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3000B8B-3BF4-4652-A047-2122322D8BCF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82FCDD1-6022-4394-A8C3-6D4D48C93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0B8B-3BF4-4652-A047-2122322D8BCF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2FCDD1-6022-4394-A8C3-6D4D48C939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0B8B-3BF4-4652-A047-2122322D8BCF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82FCDD1-6022-4394-A8C3-6D4D48C939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3000B8B-3BF4-4652-A047-2122322D8BCF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82FCDD1-6022-4394-A8C3-6D4D48C939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3000B8B-3BF4-4652-A047-2122322D8BCF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82FCDD1-6022-4394-A8C3-6D4D48C939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0B8B-3BF4-4652-A047-2122322D8BCF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2FCDD1-6022-4394-A8C3-6D4D48C93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0B8B-3BF4-4652-A047-2122322D8BCF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2FCDD1-6022-4394-A8C3-6D4D48C93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0B8B-3BF4-4652-A047-2122322D8BCF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2FCDD1-6022-4394-A8C3-6D4D48C939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3000B8B-3BF4-4652-A047-2122322D8BCF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82FCDD1-6022-4394-A8C3-6D4D48C939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3000B8B-3BF4-4652-A047-2122322D8BCF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82FCDD1-6022-4394-A8C3-6D4D48C93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2852936"/>
            <a:ext cx="6477000" cy="1118592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Зачем зверю язык?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077072"/>
            <a:ext cx="6705600" cy="115212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«Язык твой - враг твой» - говорят болтливому неумному человеку. А вот у зверей и птиц, змей и лягушек язык - самый главный помощник и друг. Без языка ни попить, ни поесть; ни дорогу в темноте нащупать; даже добычи - и той не поймать! Без языка - как без рук... Не верите? Напрасно…</a:t>
            </a:r>
            <a:endParaRPr lang="ru-RU" dirty="0"/>
          </a:p>
        </p:txBody>
      </p:sp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772816"/>
            <a:ext cx="3323446" cy="1728192"/>
          </a:xfrm>
          <a:prstGeom prst="rect">
            <a:avLst/>
          </a:prstGeom>
        </p:spPr>
      </p:pic>
      <p:pic>
        <p:nvPicPr>
          <p:cNvPr id="1026" name="Picture 2" descr="Z:\зооклуб\fotogal\clip!\rept\rattlesnake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04664"/>
            <a:ext cx="2322303" cy="2148433"/>
          </a:xfrm>
          <a:prstGeom prst="rect">
            <a:avLst/>
          </a:prstGeom>
          <a:noFill/>
        </p:spPr>
      </p:pic>
      <p:pic>
        <p:nvPicPr>
          <p:cNvPr id="6" name="Рисунок 5" descr="(8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941168"/>
            <a:ext cx="2376264" cy="1489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6237312"/>
            <a:ext cx="1550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www.zooclub.ru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ru-RU" sz="2300" dirty="0" smtClean="0"/>
              <a:t>Зубов у муравьеда практически нет. (Поэтому муравьеды и их родственники - ленивцы и броненосцы - и называются неполнозубые.) </a:t>
            </a:r>
            <a:r>
              <a:rPr lang="ru-RU" sz="2300" dirty="0" err="1" smtClean="0"/>
              <a:t>Неразжеванные</a:t>
            </a:r>
            <a:r>
              <a:rPr lang="ru-RU" sz="2300" dirty="0" smtClean="0"/>
              <a:t> муравьи и термиты попадают прямо в желудок, где и перетираются мускулистыми стенками и мелкими камешками, которые работают как жернова. За день муравьед может слопать до 30000 муравьев. </a:t>
            </a:r>
          </a:p>
          <a:p>
            <a:endParaRPr lang="ru-RU" sz="2300" dirty="0" smtClean="0"/>
          </a:p>
          <a:p>
            <a:r>
              <a:rPr lang="ru-RU" sz="2300" dirty="0" smtClean="0"/>
              <a:t>Сходным способом охотятся на насекомых другие звери - панголины, капские трубкозубы, ехидны и </a:t>
            </a:r>
            <a:r>
              <a:rPr lang="ru-RU" sz="2300" dirty="0" err="1" smtClean="0"/>
              <a:t>проехидны</a:t>
            </a:r>
            <a:r>
              <a:rPr lang="ru-RU" sz="2300" dirty="0" smtClean="0"/>
              <a:t>. Хотя они совсем не близкие родственники настоящего муравьеда, но тоже используют для добывания пищи длинный нос трубочкой и липкий язык.</a:t>
            </a:r>
            <a:endParaRPr lang="ru-RU" sz="2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rybkozyb01-620x42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72816"/>
            <a:ext cx="6651699" cy="4570361"/>
          </a:xfr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03848" y="1196752"/>
            <a:ext cx="2035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Капский трубкозуб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 обойтись без помощи языка и рептилиям - змеям, ящерицам, черепахам и крокодилам. Замечательный язык, например, у ящерицы-хамелеона.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Хамелеон «выстреливает» им на расстояние, в полтора раза превышающее длину его тела</a:t>
            </a:r>
            <a:r>
              <a:rPr lang="ru-RU" dirty="0" smtClean="0"/>
              <a:t>. Чуть вздутый кончик языка покрыт клейкой слизью, которая удерживает крупных насекомых, а иногда даже мелких птиц и ящериц.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zn_1396959753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844824"/>
            <a:ext cx="7661215" cy="4514645"/>
          </a:xfr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635896" y="1196752"/>
            <a:ext cx="115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Хамелеон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Хамелеон отлично приспособлен к жизни на деревьях. Его ноги, похожие на клешни, позволяют цепко удерживаться на ветках. Глаза вращаются отдельно один от другого и поэтому видят, что творится впереди, с боков и даже сзади. Окраска тела этой ящерицы меняется для лучшей маскировки. А «стреляющий» язык служит прекрасным орудием для ловли мелких древесных жителей.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7b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7560840" cy="4627234"/>
          </a:xfr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707904" y="1196752"/>
            <a:ext cx="115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Хамелеон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Между прочим,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наши самые обычные жабы, серая и зеленая, тоже пользуются липким «стреляющим» языком для ловли насекомых</a:t>
            </a:r>
            <a:r>
              <a:rPr lang="ru-RU" dirty="0" smtClean="0"/>
              <a:t>. А язык у них во рту прикреплен задом наперед. Не как у нас - задней частью, а передней. Такой язык можно дальше высунуть, и он настигает добычу на большом расстоянии. </a:t>
            </a:r>
          </a:p>
          <a:p>
            <a:endParaRPr lang="ru-RU" dirty="0" smtClean="0"/>
          </a:p>
          <a:p>
            <a:r>
              <a:rPr lang="ru-RU" dirty="0" smtClean="0"/>
              <a:t>Раздвоенный на конце язык змей часто ошибочно называют «жалом». Им змеи не жалят, а определяют вкус и запах. Некоторые (очень ядовитые) гремучие змеи используют язык для предупреждения - угрожающе покачивают им перед врагом.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yag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72816"/>
            <a:ext cx="7151439" cy="4791464"/>
          </a:xfr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75856" y="1196752"/>
            <a:ext cx="1968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Прудовая лягушка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Язык может служить и приманкой</a:t>
            </a:r>
            <a:r>
              <a:rPr lang="ru-RU" dirty="0" smtClean="0"/>
              <a:t>. В пресных водах Северной Америки живет </a:t>
            </a:r>
            <a:r>
              <a:rPr lang="ru-RU" dirty="0" err="1" smtClean="0"/>
              <a:t>каймановая</a:t>
            </a:r>
            <a:r>
              <a:rPr lang="ru-RU" dirty="0" smtClean="0"/>
              <a:t> черепаха - самая крупная водяная черепаха этой части света. Во время охоты она ложится на дно, раскрывает рот и выставляет «наживку» - извивающийся язычок, который выглядит точь-в-точь как червяк. При этом язык черепахи, который обычно белого цвета, становится ярко-красным, как мотыль. Видит рыбка «червяка» и заплывает прямо в пасть.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34040032_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00808"/>
            <a:ext cx="7306485" cy="4895345"/>
          </a:xfr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131840" y="1196752"/>
            <a:ext cx="2340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Каймановая</a:t>
            </a:r>
            <a:r>
              <a:rPr lang="ru-RU" dirty="0" smtClean="0"/>
              <a:t> черепаха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Понаблюдайте за дятлом, нашим обычным большим пестрым дятлом. Эти крикливые птицы очень заметны в лесу. Вот дятел скачет по стволу или по толстому сучку, крепко цепляясь когтями за кору, хвостом упирается в ствол для устойчивости. Он постукивает клювом по коре и слушает - есть внутри ствола ходы с вредителями, с древоточцами и короедами, или это дерево здоровое? Так врач «выслушивает» больного через стетоскоп.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Крошка колибри использует свой язык как поршень насоса, чтобы добыть нектар из чашечки цветка. 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Очень разнообразны языки у птиц</a:t>
            </a:r>
            <a:r>
              <a:rPr lang="ru-RU" dirty="0" smtClean="0"/>
              <a:t>. У колибри, медососов и </a:t>
            </a:r>
            <a:r>
              <a:rPr lang="ru-RU" dirty="0" err="1" smtClean="0"/>
              <a:t>нектарниц</a:t>
            </a:r>
            <a:r>
              <a:rPr lang="ru-RU" dirty="0" smtClean="0"/>
              <a:t> язык работает как поршень всасывающего насоса. Пингвины ловят скользкую рыбу, при этом язык служит тормозом для удержания добычи. У хищных птиц язык работает как жесткая терка. А у гусей, уток, фламинго он вообще напоминает сито: через него цедят корм.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ummingbird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844824"/>
            <a:ext cx="6264696" cy="4720896"/>
          </a:xfr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707904" y="1196752"/>
            <a:ext cx="1036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Колибри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У попугаев язык довольно короткий. Зато у некоторых из них на конце есть </a:t>
            </a:r>
            <a:r>
              <a:rPr lang="ru-RU" dirty="0" err="1" smtClean="0"/>
              <a:t>ложкообразное</a:t>
            </a:r>
            <a:r>
              <a:rPr lang="ru-RU" dirty="0" smtClean="0"/>
              <a:t> углубление - чтобы захватывать семена во время еды. У щеткоязычных попугаев (лори) язык на нижней стороне заканчивается коготком, а на верхней имеет щеточку из густо сидящих щетинок, которая служит для сбора пыльцы растений.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or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700808"/>
            <a:ext cx="6283027" cy="4712270"/>
          </a:xfr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491880" y="1196752"/>
            <a:ext cx="152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Попугаи лори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Надо сказать, что язык птиц отличается от языка млекопитающих: на нем нет вкусовых «почек». «Почки» у птиц расположены на нёбе, под языком и в глотке. Специальные опыты показали, что чувство вкуса у пернатых хорошее: они различают сладкое, соленое, кислое, а некоторые виды - даже горькое.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ntitled-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772816"/>
            <a:ext cx="5628529" cy="4781128"/>
          </a:xfr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923928" y="1196752"/>
            <a:ext cx="864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Какаду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 хищных зверей: волков, кошек и рысей, тигров и львов - язык служит щеткой и теркой</a:t>
            </a:r>
            <a:r>
              <a:rPr lang="ru-RU" dirty="0" smtClean="0"/>
              <a:t>. Все видели, как кошка-мама умывает своих котят, старательно вылизывает дочиста. Собака мозговые косточки «очищает» до блеска, язык работает как терка. Пьют кошачьи и собачьи, лакая воду, при этом часто-часто работая языком. Получается долго и не очень удобно. Хотя, куда им торопиться? Они хищники, им бояться некого.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papers_ru_My-love-do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628800"/>
            <a:ext cx="6065306" cy="4853136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Зато антилопам, зебрам, оленям и кабанам некогда прохлаждаться около воды. Того и гляди - съедят! Поэтому копытные пьют совсем иначе: сворачивают губы трубочкой и втягивают воду как насосом, помогая себе языком. Получается очень быстро. Опасное это дело - долго воду пить...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artinki24_ru_zebras_1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772816"/>
            <a:ext cx="7295455" cy="4559659"/>
          </a:xfr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131840" y="1196752"/>
            <a:ext cx="1979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Зебры на водопое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woodpecker-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628800"/>
            <a:ext cx="6085671" cy="4895584"/>
          </a:xfr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275856" y="1196752"/>
            <a:ext cx="2550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Большой пёстрый дятел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Еще труднее пить жирафу. Рост его достигает 5-6 метров. С такой высоты трудно нагнуться до земли - и пить, и травку щипать неудобно. Хорошо, что жираф может обходиться без водопоя много дней: ему хватает влаги, которую он получает из сочного корма. Жирафы очень любят молодые побеги зонтичных акаций, мимоз и других деревьев. На этих деревьях растет множество колючек, брать такие ветки в рот опасно. Тут и приходит на помощь язык. Длинный и ловкий, он может срывать листочки с самых дальних и самых колючих веточек. До травы тянуться неудобно, но длинные ноги, да длинная шея, да длинный язык не дадут жирафу пропасть с голоду в африканской саванне.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3bb18_d1477d08_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72816"/>
            <a:ext cx="7089542" cy="4735814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Самый большой язык - у синего кита</a:t>
            </a:r>
            <a:r>
              <a:rPr lang="ru-RU" dirty="0" smtClean="0"/>
              <a:t>, он весит примерно пять или шесть тонн. Сам синий кит-полосатик может весить 150 тонн, как 50 африканских слонов. Только одно его сердце весом в целую тонну. Самый маленький язык - у карликовой бурозубки: она сама весит-то всего 3 грамма.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nteresnye_fakty_o_kitah_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772816"/>
            <a:ext cx="6502036" cy="4871674"/>
          </a:xfr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03848" y="1196752"/>
            <a:ext cx="1871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Язык синего кита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Много разных полезных и нужных языков есть на свете.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Стук-стук, стук да стук! Нашел! Клюв сразу стал долбить сильно и часто, ведь надо подобраться поближе к личинке жука-вредителя. Только стружки летят. Вот уже и потайной проход открылся. А добыча спряталась, ушла глубже в ствол. Ведь вредитель - он тоже слышит, кто к нему стучится, и прячется. Тут-то и вступает в дело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язык - у всех дятлов он длинный, почти такой же длины, как и сама птица, и очень липкий</a:t>
            </a:r>
            <a:r>
              <a:rPr lang="ru-RU" dirty="0" smtClean="0"/>
              <a:t>. Этот липкий язык дятел запускает в пролом и отыскивает в отверстиях, в закоулках древесных ходов свою добычу. И как ни прячется короед - все равно попадает прямо в клюв.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zn_1396959191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916832"/>
            <a:ext cx="7444280" cy="4386808"/>
          </a:xfr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915816" y="1196752"/>
            <a:ext cx="2714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Желна, или черный дятел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Так же ловко работает своим языком гигантский муравьед - крупное красивое животное с пушистым хвостом и длинной мордой, которое живет в южноамериканских степях, пампасах. На мощных передних лапах у муравьеда по четыре пальца, из них второй и третий вооружены страшными когтями длиной по 10-12 сантиметров. Не ногти, а настоящие клинки! Но муравьед никого своими когтищами не потрошит.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_c882d_397adc05_X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00808"/>
            <a:ext cx="7096293" cy="4781128"/>
          </a:xfrm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059832" y="1196752"/>
            <a:ext cx="2253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Гигантский муравьед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ru-RU" sz="2300" dirty="0" smtClean="0"/>
              <a:t>У муравьеда </a:t>
            </a:r>
            <a:r>
              <a:rPr lang="ru-RU" sz="2300" dirty="0" err="1" smtClean="0"/>
              <a:t>тамандуа</a:t>
            </a:r>
            <a:r>
              <a:rPr lang="ru-RU" sz="2300" dirty="0" smtClean="0"/>
              <a:t> нет зубов, и свою добычу - муравьев и термитов - он добывает липким червеобразным языком. </a:t>
            </a:r>
          </a:p>
          <a:p>
            <a:r>
              <a:rPr lang="ru-RU" sz="2300" dirty="0" smtClean="0"/>
              <a:t>В поисках пищи он бродит днем и в сумерках, а когда найдет термитник или муравейник, то ударом передних лап проламывает стенки (вот для чего ему нужны мощные когти, ведь у термитников очень крепкие стенки). Муравьед просовывает в пролом узкую морду и длинным языком добирается до середины гнезда. Длина его языка больше полуметра, а движется он вперед и назад очень быстро - 160 раз в минуту зверь выпускает его изо рта и втягивает обратно. Язык весь в липкой слюне, к ней прилипают насекомые. Во рту есть специальная "терка", которая счищает добычу.</a:t>
            </a:r>
            <a:endParaRPr lang="ru-RU" sz="2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690471526_def804e13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772816"/>
            <a:ext cx="5792167" cy="4714824"/>
          </a:xfr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203848" y="1196752"/>
            <a:ext cx="2162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Муравьед </a:t>
            </a:r>
            <a:r>
              <a:rPr lang="ru-RU" dirty="0" err="1" smtClean="0"/>
              <a:t>тамандуа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237</TotalTime>
  <Words>1382</Words>
  <Application>Microsoft Office PowerPoint</Application>
  <PresentationFormat>Экран (4:3)</PresentationFormat>
  <Paragraphs>43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Обычная</vt:lpstr>
      <vt:lpstr>Зачем зверю язык?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Зачем зверю язык?</dc:title>
  <dc:subject>Зачем зверю язык?</dc:subject>
  <dc:creator>www.zooclub.ru</dc:creator>
  <cp:keywords>животные</cp:keywords>
  <dc:description>Данная презентация может быть использована в личных целях, но не может быть опубликована в интернете на других сайтах. Текст презентации опубликован по адресу  
http://www.zooclub.ru/zanim/16.shtml </dc:description>
  <cp:lastModifiedBy>user1</cp:lastModifiedBy>
  <cp:revision>14</cp:revision>
  <dcterms:created xsi:type="dcterms:W3CDTF">2014-02-17T21:36:08Z</dcterms:created>
  <dcterms:modified xsi:type="dcterms:W3CDTF">2016-07-11T07:23:50Z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