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F8258-7BF2-43D4-BABF-9E082105BBE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EBB5-8D7C-4D75-BD67-CEDFFB49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EBB5-8D7C-4D75-BD67-CEDFFB49ECE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8607571" y="0"/>
            <a:ext cx="560165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749040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3749040"/>
            <a:ext cx="72009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 bwMode="auto"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8ED2A44-9865-44F4-A1F4-D6D76A1B15B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1281C2-E505-4399-8D82-19E3CD77D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492896"/>
            <a:ext cx="7200900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Скорпионы в мифах и реальности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672408" cy="2358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23731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  <p:pic>
        <p:nvPicPr>
          <p:cNvPr id="6" name="Рисунок 5" descr="1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933056"/>
            <a:ext cx="3412594" cy="26561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Autofit/>
          </a:bodyPr>
          <a:lstStyle/>
          <a:p>
            <a:r>
              <a:rPr lang="ru-RU" sz="2200" dirty="0" smtClean="0"/>
              <a:t>В настоящее время </a:t>
            </a:r>
            <a:r>
              <a:rPr lang="ru-RU" sz="2200" b="1" dirty="0" smtClean="0"/>
              <a:t>известно около 1550 видов этих членистоногих</a:t>
            </a:r>
            <a:r>
              <a:rPr lang="ru-RU" sz="2200" dirty="0" smtClean="0"/>
              <a:t>. Живут скорпионы в лесах, пустынях, на берегах морей, даже высоко в горах. Родина этих "ужастиков" - теплые районы тропиков и субтропиков. </a:t>
            </a:r>
          </a:p>
          <a:p>
            <a:endParaRPr lang="ru-RU" sz="2200" dirty="0" smtClean="0"/>
          </a:p>
          <a:p>
            <a:r>
              <a:rPr lang="ru-RU" sz="2200" b="1" dirty="0" smtClean="0"/>
              <a:t>На территории бывшего СССР встречается 15 видов скорпионов</a:t>
            </a:r>
            <a:r>
              <a:rPr lang="ru-RU" sz="2200" dirty="0" smtClean="0"/>
              <a:t>, в основном в странах Средней Азии. Самый распространенный - пестрый скорпион, он встречается также в России - в Дагестане и Нижнем Поволжье. В западном Закавказье живет мингрельский скорпион, на Черноморском побережье Кавказа - италийский скорпион. В Крыму встречается крымский скорпион.</a:t>
            </a:r>
            <a:endParaRPr lang="ru-RU" sz="22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АЛЛ\насекомые\скорпион\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16026"/>
            <a:ext cx="7200800" cy="5400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Скорпионы очень чувствительны к низким температурам</a:t>
            </a:r>
            <a:r>
              <a:rPr lang="ru-RU" sz="2800" dirty="0" smtClean="0"/>
              <a:t>. Так, молодь пестрого скорпиона гибнет уже при +2 °С, а взрослые - при -4 °С, но сохраняют активность еще при +3...+5 °С. В Южной Европе скорпионы выходят из спячки весной, при температуре воздуха +10 °С и выше. </a:t>
            </a:r>
            <a:endParaRPr lang="ru-RU" sz="28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АЛЛ\насекомые\скорпион\Desktop wallpapers 232 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272808" cy="50142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80728"/>
            <a:ext cx="7132320" cy="50360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Есть среди скорпионов и чемпионы по адаптации к жаре. Так, обитающий в пустыне Сахара </a:t>
            </a:r>
            <a:r>
              <a:rPr lang="ru-RU" sz="2800" b="1" dirty="0" smtClean="0"/>
              <a:t>желтый скорпион способен в течение 25 часов выдерживать температуру +47 °С </a:t>
            </a:r>
            <a:r>
              <a:rPr lang="ru-RU" sz="2800" dirty="0" smtClean="0"/>
              <a:t>при всего лишь 10% влажности воздуха. Еще дольше может продержаться в таких условиях только сахарская фаланга - она выдерживает +50 °С на воздухе. </a:t>
            </a:r>
            <a:endParaRPr lang="ru-RU" sz="28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292035" cy="485831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Все скорпионы - ночные животные</a:t>
            </a:r>
            <a:r>
              <a:rPr lang="ru-RU" sz="2600" dirty="0" smtClean="0"/>
              <a:t>, днем они прячутся под камнями, листьями, в гнилых пнях в лесу. В пустынях часто сами роют норы. </a:t>
            </a:r>
          </a:p>
          <a:p>
            <a:endParaRPr lang="ru-RU" sz="2600" dirty="0" smtClean="0"/>
          </a:p>
          <a:p>
            <a:r>
              <a:rPr lang="ru-RU" sz="2600" b="1" dirty="0" smtClean="0"/>
              <a:t>Ночью скорпионы выходят на охоту </a:t>
            </a:r>
            <a:r>
              <a:rPr lang="ru-RU" sz="2600" dirty="0" smtClean="0"/>
              <a:t>- медленно ползут, раскрыв свои клешни. Ориентируются они главным образом за счет осязания. Скорпион чувствует другое существо на расстоянии 20-50 см. </a:t>
            </a:r>
            <a:endParaRPr lang="ru-RU" sz="26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569567" cy="532392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08720"/>
            <a:ext cx="7132320" cy="5108032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Твердую пищу скорпионы заглатывать не могут </a:t>
            </a:r>
            <a:r>
              <a:rPr lang="ru-RU" sz="2600" dirty="0" smtClean="0"/>
              <a:t>- у них очень узкое ротовое отверстие. Клешнями и челюстями - </a:t>
            </a:r>
            <a:r>
              <a:rPr lang="ru-RU" sz="2600" dirty="0" err="1" smtClean="0"/>
              <a:t>хелицерами</a:t>
            </a:r>
            <a:r>
              <a:rPr lang="ru-RU" sz="2600" dirty="0" smtClean="0"/>
              <a:t> - скорпион треплет добычу, разрушая покровы, и затем выпускает на нее специальный секрет с ферментами, который расщепляет белки. Получившийся бульон затем всасывается, а твердые комочки задерживаются щетинками у рта и отбрасываются.</a:t>
            </a:r>
            <a:endParaRPr lang="ru-RU" sz="26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517781" cy="486920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08720"/>
            <a:ext cx="7132320" cy="5108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 многие животные имеют такую мрачную славу, как </a:t>
            </a:r>
            <a:r>
              <a:rPr lang="ru-RU" sz="2400" b="1" dirty="0" smtClean="0"/>
              <a:t>скорпион</a:t>
            </a:r>
            <a:r>
              <a:rPr lang="ru-RU" sz="2400" dirty="0" smtClean="0"/>
              <a:t>. Это паукообразное изображали еще на гробницах в Древнем Египте.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Первый известный египетский царь - фараон Скорпион</a:t>
            </a:r>
            <a:r>
              <a:rPr lang="ru-RU" sz="2400" dirty="0" smtClean="0"/>
              <a:t>, Царь Скорпион, о нем сказано в </a:t>
            </a:r>
            <a:r>
              <a:rPr lang="ru-RU" sz="2400" dirty="0" err="1" smtClean="0"/>
              <a:t>Эберском</a:t>
            </a:r>
            <a:r>
              <a:rPr lang="ru-RU" sz="2400" dirty="0" smtClean="0"/>
              <a:t> папирусе, "Книге мертвых". </a:t>
            </a:r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Обычно скорпионы едят только живую добычу</a:t>
            </a:r>
            <a:r>
              <a:rPr lang="ru-RU" sz="2400" dirty="0" smtClean="0"/>
              <a:t>, разве что будучи очень голодными, возьмут свежую мертвую.</a:t>
            </a:r>
          </a:p>
          <a:p>
            <a:r>
              <a:rPr lang="ru-RU" sz="2400" dirty="0" smtClean="0"/>
              <a:t>У этих существ есть </a:t>
            </a:r>
            <a:r>
              <a:rPr lang="ru-RU" sz="2400" b="1" dirty="0" smtClean="0"/>
              <a:t>до 12 мелких глазков </a:t>
            </a:r>
            <a:r>
              <a:rPr lang="ru-RU" sz="2400" dirty="0" smtClean="0"/>
              <a:t>- у разных видов по-разному. Но видит скорпион плохо, разве что отличает свет от тени - и уходит от света. На красный свет скорпионы и вовсе не реагируют. </a:t>
            </a:r>
          </a:p>
          <a:p>
            <a:r>
              <a:rPr lang="ru-RU" sz="2400" dirty="0" smtClean="0"/>
              <a:t>Некоторые индийские и африканские скорпионы при раздражении могут стрекотать при помощи члеников ножек и брюшка.</a:t>
            </a:r>
            <a:endParaRPr lang="ru-RU" sz="24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04248" y="4725144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039339" cy="52795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Чтобы достигнуть взрослого состояния, молодым скорпионам </a:t>
            </a:r>
            <a:r>
              <a:rPr lang="ru-RU" sz="2400" b="1" dirty="0" smtClean="0"/>
              <a:t>нужно перелинять 7 раз за 1,5 - 4 года. </a:t>
            </a:r>
            <a:r>
              <a:rPr lang="ru-RU" sz="2400" dirty="0" smtClean="0"/>
              <a:t>Всего же скорпионы (крупные виды) могут дожить до 20 лет.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Скорпионы - самые древние членистоногие, вышедшие из моря на сушу</a:t>
            </a:r>
            <a:r>
              <a:rPr lang="ru-RU" sz="2400" dirty="0" smtClean="0"/>
              <a:t>. Они способны без вреда для себя переносить очень большие дозы радиации - в тысячу и более рентген, что значительно больше по сравнению со многими пауками, насекомыми и, конечно, всеми позвоночными животными. </a:t>
            </a:r>
            <a:endParaRPr lang="ru-RU" sz="24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809187" cy="447564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548680"/>
            <a:ext cx="7132320" cy="54680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Яд скорпионов служит им в первую очередь для умерщвления добычи </a:t>
            </a:r>
            <a:r>
              <a:rPr lang="ru-RU" sz="2400" dirty="0" smtClean="0"/>
              <a:t>и лишь потом - для защиты. Действие яда зависит от температуры воздуха и степени активности скорпиона. </a:t>
            </a:r>
          </a:p>
          <a:p>
            <a:endParaRPr lang="ru-RU" sz="2400" dirty="0" smtClean="0"/>
          </a:p>
          <a:p>
            <a:r>
              <a:rPr lang="ru-RU" sz="2400" b="1" dirty="0" smtClean="0"/>
              <a:t>Яд скорпионов содержит несколько видов токсинов</a:t>
            </a:r>
            <a:r>
              <a:rPr lang="ru-RU" sz="2400" dirty="0" smtClean="0"/>
              <a:t>, которые действуют на беспозвоночных, холоднокровных и теплокровных животных, разрушая кровяные тельца и оказывая общее токсическое действие на нервную систему, на прохождение нервных импульсов. </a:t>
            </a:r>
            <a:endParaRPr lang="ru-RU" sz="24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128792" cy="59454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20688"/>
            <a:ext cx="7132320" cy="53960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Самым опасным считается желтый палестинский скорпион </a:t>
            </a:r>
            <a:r>
              <a:rPr lang="ru-RU" sz="2400" b="1" dirty="0" err="1" smtClean="0"/>
              <a:t>геиурис</a:t>
            </a:r>
            <a:r>
              <a:rPr lang="ru-RU" sz="2400" dirty="0" smtClean="0"/>
              <a:t>, яд которого по силе сравним с ядом кобры, правда, его выделяется гораздо меньше. От уколов этого скорпиона погибли сотни людей в Северной Африке, среди детей смертность при его укусах составляет до 50%. </a:t>
            </a:r>
          </a:p>
          <a:p>
            <a:endParaRPr lang="ru-RU" sz="2400" dirty="0" smtClean="0"/>
          </a:p>
          <a:p>
            <a:r>
              <a:rPr lang="ru-RU" sz="2400" dirty="0" smtClean="0"/>
              <a:t>Но до 80% всех серьезных отравлений и до 95% смертей от уколов скорпионов связаны с толстохвостыми скорпионами </a:t>
            </a:r>
            <a:r>
              <a:rPr lang="ru-RU" sz="2400" dirty="0" err="1" smtClean="0"/>
              <a:t>андроктонусами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83095" cy="525192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 самих скорпионов тоже есть враги</a:t>
            </a:r>
            <a:r>
              <a:rPr lang="ru-RU" sz="2800" dirty="0" smtClean="0"/>
              <a:t>. К их яду малочувствительны ежи, мангусты, ряд ящериц. Поедают скорпионов также некоторые змеи, птицы (например, совы), летучие мыши. Обезьяны-бабуины тоже лакомятся этими паукообразными, ловко отрывая у них жало. Молодых скорпионов поедают большие пауки, фаланги, сколопендры.</a:t>
            </a:r>
            <a:endParaRPr lang="ru-RU" sz="28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675562" cy="510904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ЛЛ\насекомые\скорпион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344816" cy="55086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548680"/>
            <a:ext cx="7132320" cy="54680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 многих местах происходит сокращение численности скорпионов. </a:t>
            </a:r>
            <a:r>
              <a:rPr lang="ru-RU" sz="2400" dirty="0" smtClean="0"/>
              <a:t>Виноват в этом, конечно, человек. Этих членистоногих уничтожают и вылавливают в больших количествах, под влиянием хозяйственной деятельности сокращается количество доступных скорпионам укрытий. </a:t>
            </a:r>
            <a:r>
              <a:rPr lang="ru-RU" sz="2400" b="1" dirty="0" smtClean="0"/>
              <a:t>Крымский скорпион уже занесен в Красную книгу Украины</a:t>
            </a:r>
            <a:r>
              <a:rPr lang="ru-RU" sz="2400" dirty="0" smtClean="0"/>
              <a:t>. Очень редкими стали на Кавказе мингрельский и италийский скорпионы. Вероятно, исчез из Нижнего Поволжья пестрый скорпион. Стали редкими скорпионы и на юге Франции, где их вылавливали в большом количестве.</a:t>
            </a:r>
            <a:endParaRPr lang="ru-RU" sz="24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08720"/>
            <a:ext cx="7132320" cy="5108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</a:t>
            </a:r>
            <a:r>
              <a:rPr lang="ru-RU" sz="2400" b="1" dirty="0" smtClean="0"/>
              <a:t>страшное, отвратительное существо скорпион </a:t>
            </a:r>
            <a:r>
              <a:rPr lang="ru-RU" sz="2400" dirty="0" smtClean="0"/>
              <a:t>упоминается в Талмуде и Библии.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Скорпионы фигурировали в опытах колдунов, знахарей, алхимиков </a:t>
            </a:r>
            <a:r>
              <a:rPr lang="ru-RU" sz="2400" dirty="0" smtClean="0"/>
              <a:t>как важная составная магических снадобий и лекарств восточной медицины. С помощью скорпиона в средние века надеялись получить золото. </a:t>
            </a:r>
            <a:endParaRPr lang="ru-RU" sz="24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АЛЛ\насекомые\скорпион\30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104789" cy="53285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Вот что писал римский ученый Плиний Старший в книге "Естественная история": "</a:t>
            </a:r>
            <a:r>
              <a:rPr lang="ru-RU" sz="2400" b="1" dirty="0" smtClean="0"/>
              <a:t>Скорпион - ужасное существо, ядовитое, как змеи</a:t>
            </a:r>
            <a:r>
              <a:rPr lang="ru-RU" sz="2400" dirty="0" smtClean="0"/>
              <a:t>, за тем отличием, что их укусы влекут еще более мучительную пытку, растягивающуюся на 3 дня, после чего пострадавший умирает. При этом укус скорпиона всегда смертелен для девушек и почти всегда для женщин, а для мужчин только утром. Скорпион так и шарит своим хвостом, ни на миг не переставая размахивать им, чтоб не упустить ни малейшей возможности ужалить".</a:t>
            </a:r>
            <a:endParaRPr lang="ru-RU" sz="24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ЛЛ\насекомые\скорпион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23426" cy="4996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Скорпион - существо весьма известное, но </a:t>
            </a:r>
            <a:r>
              <a:rPr lang="ru-RU" sz="2800" b="1" dirty="0" smtClean="0"/>
              <a:t>серьезное изучение этой группы животных началось только в конце XIX в</a:t>
            </a:r>
            <a:r>
              <a:rPr lang="ru-RU" sz="2800" dirty="0" smtClean="0"/>
              <a:t>. Наблюдали за скорпионами Жан Анри Фабр во Франции и </a:t>
            </a:r>
            <a:r>
              <a:rPr lang="ru-RU" sz="2800" dirty="0" err="1" smtClean="0"/>
              <a:t>А.Бялыницкий-Бируля</a:t>
            </a:r>
            <a:r>
              <a:rPr lang="ru-RU" sz="2800" dirty="0" smtClean="0"/>
              <a:t> в России, занимались ими другие ученые, тем не менее сведений о скорпионах опубликовано немного.</a:t>
            </a:r>
            <a:endParaRPr lang="ru-RU" sz="2800" dirty="0"/>
          </a:p>
        </p:txBody>
      </p:sp>
      <p:pic>
        <p:nvPicPr>
          <p:cNvPr id="4" name="Рисунок 3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4509120"/>
            <a:ext cx="2136602" cy="180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АЛЛ\насекомые\скорпион\(4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739221" cy="483701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3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137</TotalTime>
  <Words>1026</Words>
  <Application>Microsoft Office PowerPoint</Application>
  <PresentationFormat>Экран (4:3)</PresentationFormat>
  <Paragraphs>65</Paragraphs>
  <Slides>30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Тема3</vt:lpstr>
      <vt:lpstr>Скорпионы в мифах и реальности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Скорпионы в мифах и реальности</dc:title>
  <dc:creator>www.zooclub.ru</dc:creator>
  <cp:keywords>животные, членистоногие, скорпионы</cp:keywords>
  <dc:description/>
  <cp:lastModifiedBy>user1</cp:lastModifiedBy>
  <cp:revision>15</cp:revision>
  <dcterms:created xsi:type="dcterms:W3CDTF">2014-02-17T21:12:26Z</dcterms:created>
  <dcterms:modified xsi:type="dcterms:W3CDTF">2016-02-03T05:21:27Z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