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699C-FE99-404A-A755-17699923928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3D38-9529-4A3B-91A0-E1147DC73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http://zooclub.ru/samye/zybastye_zhivotnye.shtml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http://zooclub.ru/samye/zybastye_zhivotnye.shtml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3D38-9529-4A3B-91A0-E1147DC739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373CD4-6B5A-4EAE-B116-6D055D62588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E34EE9-09FB-4809-AD95-C98FAE92F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Самые зубастые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Зубы животных выполняют две основные функции: измельчение пищи, захват и удержание добычи. Они важны абсолютно всем их обладателям. Если животные, изначально наделенные зубами, по каким-то причинам лишатся их, то не смогут питаться, а значит, погибнут. К тому же, как говорится, количество тоже имеет значение. </a:t>
            </a:r>
          </a:p>
        </p:txBody>
      </p:sp>
      <p:pic>
        <p:nvPicPr>
          <p:cNvPr id="4" name="Рисунок 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56684" y="188640"/>
            <a:ext cx="1563787" cy="1080120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581128"/>
            <a:ext cx="3172548" cy="173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КРОКОДИЛЫ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766" y="1484784"/>
            <a:ext cx="6904397" cy="4752527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Самая зубастая рептилия, конечно же, -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крокодил</a:t>
            </a:r>
            <a:r>
              <a:rPr lang="ru-RU" sz="3000" dirty="0" smtClean="0"/>
              <a:t>, а точнее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аллигатор</a:t>
            </a:r>
            <a:r>
              <a:rPr lang="ru-RU" sz="3000" dirty="0" smtClean="0"/>
              <a:t>. Аллигаторы, входящие в отряд крокодилы, являются носителями </a:t>
            </a:r>
            <a:r>
              <a:rPr lang="ru-RU" sz="3000" b="1" dirty="0" smtClean="0"/>
              <a:t>около 80 зубов</a:t>
            </a:r>
            <a:r>
              <a:rPr lang="ru-RU" sz="3000" dirty="0" smtClean="0"/>
              <a:t>, которые по мере истирания и выпадения сменяют друг друга. Стоит также отметить, что зубы также помогают отличить аллигатора от других видов крокодилов. Когда челюсти аллигатора сомкнуты, все его зубы скрыты, а у других крокодилов часто видны зубы нижней челюсти.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ДЕЛЬФИНЫ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7065373" cy="4368755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 воде самыми зубастыми млекопитающими являются дельфины. Многие дельфины имеют большое количество зубов (например, </a:t>
            </a:r>
            <a:r>
              <a:rPr lang="ru-RU" sz="3000" b="1" dirty="0" smtClean="0"/>
              <a:t>афалины</a:t>
            </a:r>
            <a:r>
              <a:rPr lang="ru-RU" sz="3000" dirty="0" smtClean="0"/>
              <a:t> – </a:t>
            </a:r>
            <a:r>
              <a:rPr lang="ru-RU" sz="3000" b="1" dirty="0" smtClean="0"/>
              <a:t>около 100</a:t>
            </a:r>
            <a:r>
              <a:rPr lang="ru-RU" sz="3000" dirty="0" smtClean="0"/>
              <a:t>), но наибольшее их число все же у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обыкновенного дельфина</a:t>
            </a:r>
            <a:r>
              <a:rPr lang="ru-RU" sz="3000" dirty="0" smtClean="0"/>
              <a:t>. Эти животные имеют порядка </a:t>
            </a:r>
            <a:r>
              <a:rPr lang="ru-RU" sz="3000" b="1" dirty="0" smtClean="0"/>
              <a:t>200-210 зубов</a:t>
            </a:r>
            <a:r>
              <a:rPr lang="ru-RU" sz="3000" dirty="0" smtClean="0"/>
              <a:t>, что является рекордом для водных млекопитающих и своего подотряда зубатых китов.</a:t>
            </a:r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ПИЯВКИ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208749"/>
            <a:ext cx="4032448" cy="5376598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Пиявки</a:t>
            </a:r>
            <a:r>
              <a:rPr lang="ru-RU" sz="3000" dirty="0" smtClean="0"/>
              <a:t> используют свои острые мелкие зубчики для прокалывания кожных покровов теплокровных животных. У пиявки целых три челюсти – 2 боковых и 1 спинная. Каждая из них наделена около 80-90 зубами. Итого, </a:t>
            </a:r>
            <a:r>
              <a:rPr lang="ru-RU" sz="3000" b="1" dirty="0" smtClean="0"/>
              <a:t>около 270 зубов </a:t>
            </a:r>
            <a:r>
              <a:rPr lang="ru-RU" sz="3000" dirty="0" smtClean="0"/>
              <a:t>в ротовой полости этого кровососущего животного.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АКУЛЫ</a:t>
            </a:r>
            <a:endParaRPr lang="ru-RU" dirty="0"/>
          </a:p>
        </p:txBody>
      </p:sp>
      <p:pic>
        <p:nvPicPr>
          <p:cNvPr id="4" name="Содержимое 3" descr="7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7208871" cy="4769870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Тройку лидеров начинает зубастая обитательница морей и океанов –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акула</a:t>
            </a:r>
            <a:r>
              <a:rPr lang="ru-RU" sz="3000" dirty="0" smtClean="0"/>
              <a:t>. В пасти этого грозного хищника </a:t>
            </a:r>
            <a:r>
              <a:rPr lang="ru-RU" sz="3000" b="1" dirty="0" smtClean="0"/>
              <a:t>около 2-3 тысяч зубов</a:t>
            </a:r>
            <a:r>
              <a:rPr lang="ru-RU" sz="3000" dirty="0" smtClean="0"/>
              <a:t>, которые располагаются в несколько рядов, но лишь первые два ряда являются активными, другие же ряды - запасные. Также и с зубами – на место старых или выпавших встают новые. Форма зубов у акул шиловидная или треугольная. </a:t>
            </a:r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УЛИТКИ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7029573" cy="4393483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Улитки</a:t>
            </a:r>
            <a:r>
              <a:rPr lang="ru-RU" sz="3000" dirty="0" smtClean="0"/>
              <a:t> – одни из самых зубастых на планете существ. Их язык наделен мелкими зубчиками, расположенными в 135 рядов. В каждом ряду по 100-105 зубов, то есть улитки – обладатели </a:t>
            </a:r>
            <a:r>
              <a:rPr lang="ru-RU" sz="3000" b="1" dirty="0" smtClean="0"/>
              <a:t>около 14000 зубов</a:t>
            </a:r>
            <a:r>
              <a:rPr lang="ru-RU" sz="3000" dirty="0" smtClean="0"/>
              <a:t>. А с виду и не скажешь…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БРОНЕНОСЦЫ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6984775" cy="5238582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СЛИЗНИ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31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837511" cy="512813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Победитель рейтинга тоже не гигант и не хищник – это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голый слизень</a:t>
            </a:r>
            <a:r>
              <a:rPr lang="ru-RU" sz="3000" dirty="0" smtClean="0"/>
              <a:t>. На его языке </a:t>
            </a:r>
            <a:r>
              <a:rPr lang="ru-RU" sz="3000" b="1" dirty="0" smtClean="0"/>
              <a:t>около 30 (!) тысяч мелких зубчиков</a:t>
            </a:r>
            <a:r>
              <a:rPr lang="ru-RU" sz="3000" dirty="0" smtClean="0"/>
              <a:t>. Голый слизняк  – брюхоногий моллюск. Он покрыт слизью, которая остается на том месте, где он проползает. С помощью своего зубастого языка-терки слизень поедает ягоды, плоды, иногда овощи, даже может сделать дыры в листьях.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только наличие зубов, но и их количество, влияет на жизнедеятельность животных. Однако победители рейтинга доказали, что зубастыми могут оказаться не только крупные хищники, но самые неожиданные обитатели планеты Земля – улитки и моллюски.</a:t>
            </a:r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Броненосцы</a:t>
            </a:r>
            <a:r>
              <a:rPr lang="ru-RU" dirty="0" smtClean="0"/>
              <a:t> – уникальные в отношении зубов существа. У этих животных даже внутри одного вида может быть разное количество зубов - </a:t>
            </a:r>
            <a:r>
              <a:rPr lang="ru-RU" b="1" dirty="0" smtClean="0"/>
              <a:t>от 8 до 100</a:t>
            </a:r>
            <a:r>
              <a:rPr lang="ru-RU" dirty="0" smtClean="0"/>
              <a:t>. Такая большая изменчивость характерна только для броненосцев. Зубы животных лишены эмали, корней и имеют одинаковую цилиндрическую форму.</a:t>
            </a:r>
            <a:endParaRPr lang="ru-RU" dirty="0"/>
          </a:p>
        </p:txBody>
      </p:sp>
      <p:pic>
        <p:nvPicPr>
          <p:cNvPr id="5" name="Рисунок 4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ОПОССУМЫ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7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7456847" cy="4188262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Опоссумы</a:t>
            </a:r>
            <a:r>
              <a:rPr lang="ru-RU" sz="3000" dirty="0" smtClean="0"/>
              <a:t> – небольшие зверьки до 50 см длиной. Строение зубов свидетельствует о примитивности этих животных. На верхней челюсти расположены по пять резцов с каждой стороны, на нижней  – по четыре (архаичная зубная формула). Клыки развитые, коренные зубы </a:t>
            </a:r>
            <a:r>
              <a:rPr lang="ru-RU" sz="3000" dirty="0" err="1" smtClean="0"/>
              <a:t>остробугорчатой</a:t>
            </a:r>
            <a:r>
              <a:rPr lang="ru-RU" sz="3000" dirty="0" smtClean="0"/>
              <a:t> формы. Всего опоссумы имеет около </a:t>
            </a:r>
            <a:r>
              <a:rPr lang="ru-RU" sz="3000" b="1" dirty="0" smtClean="0"/>
              <a:t>50 зубов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НАМБАТЫ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31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6969447" cy="466952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Среди наземных млекопитающих лидером по количеству зубов является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сумчатый муравьед, или </a:t>
            </a: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</a:rPr>
              <a:t>намбат</a:t>
            </a:r>
            <a:r>
              <a:rPr lang="ru-RU" sz="3000" dirty="0" smtClean="0"/>
              <a:t>. У этого небольшого насекомоядного животного в пасти располагаются </a:t>
            </a:r>
            <a:r>
              <a:rPr lang="ru-RU" sz="3000" b="1" dirty="0" smtClean="0"/>
              <a:t>50-52 зуба</a:t>
            </a:r>
            <a:r>
              <a:rPr lang="ru-RU" sz="3000" dirty="0" smtClean="0"/>
              <a:t>. Все резцы мелкие и необходимы сумчатому медведю только для прокалывания панциря насекомых.</a:t>
            </a:r>
            <a:endParaRPr lang="ru-RU" sz="3000" dirty="0"/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КАШАЛОТ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31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7113463" cy="400386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Кашалот</a:t>
            </a:r>
            <a:r>
              <a:rPr lang="ru-RU" sz="3000" dirty="0" smtClean="0"/>
              <a:t>  – обладатель </a:t>
            </a:r>
            <a:r>
              <a:rPr lang="ru-RU" sz="3000" b="1" dirty="0" smtClean="0"/>
              <a:t>60 зубов</a:t>
            </a:r>
            <a:r>
              <a:rPr lang="ru-RU" sz="3000" dirty="0" smtClean="0"/>
              <a:t>. В Британском музее имеется челюсть кашалота (нижняя), длина которой целых 5 метров. Считается, что это была челюсть 27-метрового самца. Сейчас особи таких размеров уже не встречаются. Интересно, что одним из способов определения возраста зубатых китов является продольный шлиф зуба, а именно подсчет слоев в дентине зуба.</a:t>
            </a:r>
          </a:p>
        </p:txBody>
      </p:sp>
      <p:pic>
        <p:nvPicPr>
          <p:cNvPr id="4" name="Рисунок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589240"/>
            <a:ext cx="1982683" cy="10746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1023</TotalTime>
  <Words>695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Самые зубастые животные</vt:lpstr>
      <vt:lpstr>БРОНЕНОСЦЫ</vt:lpstr>
      <vt:lpstr>Слайд 3</vt:lpstr>
      <vt:lpstr>ОПОССУМЫ</vt:lpstr>
      <vt:lpstr>Слайд 5</vt:lpstr>
      <vt:lpstr>НАМБАТЫ</vt:lpstr>
      <vt:lpstr>Слайд 7</vt:lpstr>
      <vt:lpstr>КАШАЛОТ</vt:lpstr>
      <vt:lpstr>Слайд 9</vt:lpstr>
      <vt:lpstr>КРОКОДИЛЫ</vt:lpstr>
      <vt:lpstr>Слайд 11</vt:lpstr>
      <vt:lpstr>ДЕЛЬФИНЫ</vt:lpstr>
      <vt:lpstr>Слайд 13</vt:lpstr>
      <vt:lpstr>ПИЯВКИ</vt:lpstr>
      <vt:lpstr>Слайд 15</vt:lpstr>
      <vt:lpstr>АКУЛЫ</vt:lpstr>
      <vt:lpstr>Слайд 17</vt:lpstr>
      <vt:lpstr>УЛИТКИ</vt:lpstr>
      <vt:lpstr>Слайд 19</vt:lpstr>
      <vt:lpstr>СЛИЗНИ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зубастые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27</cp:revision>
  <dcterms:created xsi:type="dcterms:W3CDTF">2014-02-09T03:14:44Z</dcterms:created>
  <dcterms:modified xsi:type="dcterms:W3CDTF">2018-02-16T07:25:38Z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